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9144000"/>
  <p:notesSz cx="6858000" cy="9144000"/>
  <p:embeddedFontLst>
    <p:embeddedFont>
      <p:font typeface="Lato"/>
      <p:regular r:id="rId35"/>
      <p:bold r:id="rId36"/>
      <p:italic r:id="rId37"/>
      <p:boldItalic r:id="rId38"/>
    </p:embeddedFont>
    <p:embeddedFont>
      <p:font typeface="PT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TSans-bold.fntdata"/><Relationship Id="rId20" Type="http://schemas.openxmlformats.org/officeDocument/2006/relationships/slide" Target="slides/slide16.xml"/><Relationship Id="rId42" Type="http://schemas.openxmlformats.org/officeDocument/2006/relationships/font" Target="fonts/PTSans-boldItalic.fntdata"/><Relationship Id="rId41" Type="http://schemas.openxmlformats.org/officeDocument/2006/relationships/font" Target="fonts/PTSans-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39" Type="http://schemas.openxmlformats.org/officeDocument/2006/relationships/font" Target="fonts/PTSans-regular.fntdata"/><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 name="Shape 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0" name="Shape 1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6" name="Shape 1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2" name="Shape 2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9" name="Shape 2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5" name="Shape 2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 name="Shape 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4" name="Shape 2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8" name="Shape 2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4" name="Shape 2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2" name="Shape 3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 name="Shape 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4" name="Shape 3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 name="Shape 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7" name="Shape 1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Preferre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ctrTitle"/>
          </p:nvPr>
        </p:nvSpPr>
        <p:spPr>
          <a:xfrm>
            <a:off x="685800" y="2438400"/>
            <a:ext cx="7772400" cy="1470024"/>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SzPct val="100000"/>
              <a:buFont typeface="PT Sans"/>
              <a:defRPr sz="3600">
                <a:latin typeface="PT Sans"/>
                <a:ea typeface="PT Sans"/>
                <a:cs typeface="PT Sans"/>
                <a:sym typeface="PT Sans"/>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10" name="Shape 10"/>
          <p:cNvSpPr txBox="1"/>
          <p:nvPr>
            <p:ph idx="1" type="subTitle"/>
          </p:nvPr>
        </p:nvSpPr>
        <p:spPr>
          <a:xfrm>
            <a:off x="228600" y="3581400"/>
            <a:ext cx="8534399" cy="28194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sz="3600"/>
            </a:lvl1pPr>
            <a:lvl2pPr indent="-107950" lvl="1" marL="742950" marR="0" rtl="0" algn="l">
              <a:lnSpc>
                <a:spcPct val="100000"/>
              </a:lnSpc>
              <a:spcBef>
                <a:spcPts val="560"/>
              </a:spcBef>
              <a:spcAft>
                <a:spcPts val="0"/>
              </a:spcAft>
              <a:buClr>
                <a:schemeClr val="dk1"/>
              </a:buClr>
              <a:buFont typeface="Arial"/>
              <a:buChar char="–"/>
              <a:defRPr/>
            </a:lvl2pPr>
            <a:lvl3pPr indent="-76200" lvl="2" marL="1143000" marR="0" rtl="0" algn="l">
              <a:lnSpc>
                <a:spcPct val="100000"/>
              </a:lnSpc>
              <a:spcBef>
                <a:spcPts val="480"/>
              </a:spcBef>
              <a:spcAft>
                <a:spcPts val="0"/>
              </a:spcAft>
              <a:buClr>
                <a:schemeClr val="dk1"/>
              </a:buClr>
              <a:buFont typeface="Arial"/>
              <a:buChar char="•"/>
              <a:defRPr/>
            </a:lvl3pPr>
            <a:lvl4pPr indent="-101600" lvl="3" marL="1600200" marR="0" rtl="0" algn="l">
              <a:lnSpc>
                <a:spcPct val="100000"/>
              </a:lnSpc>
              <a:spcBef>
                <a:spcPts val="400"/>
              </a:spcBef>
              <a:spcAft>
                <a:spcPts val="0"/>
              </a:spcAft>
              <a:buClr>
                <a:schemeClr val="dk1"/>
              </a:buClr>
              <a:buFont typeface="Arial"/>
              <a:buChar char="–"/>
              <a:defRPr/>
            </a:lvl4pPr>
            <a:lvl5pPr indent="-101600" lvl="4" marL="2057400" marR="0" rtl="0" algn="l">
              <a:lnSpc>
                <a:spcPct val="100000"/>
              </a:lnSpc>
              <a:spcBef>
                <a:spcPts val="400"/>
              </a:spcBef>
              <a:spcAft>
                <a:spcPts val="0"/>
              </a:spcAft>
              <a:buClr>
                <a:schemeClr val="dk1"/>
              </a:buClr>
              <a:buFont typeface="Arial"/>
              <a:buChar char="»"/>
              <a:defRPr/>
            </a:lvl5pPr>
            <a:lvl6pPr indent="-101600" lvl="5" marL="2514600" marR="0" rtl="0" algn="l">
              <a:lnSpc>
                <a:spcPct val="100000"/>
              </a:lnSpc>
              <a:spcBef>
                <a:spcPts val="400"/>
              </a:spcBef>
              <a:spcAft>
                <a:spcPts val="0"/>
              </a:spcAft>
              <a:buClr>
                <a:schemeClr val="dk1"/>
              </a:buClr>
              <a:buFont typeface="Arial"/>
              <a:buChar char="»"/>
              <a:defRPr/>
            </a:lvl6pPr>
            <a:lvl7pPr indent="-101600" lvl="6" marL="3429000" marR="0" rtl="0" algn="l">
              <a:lnSpc>
                <a:spcPct val="100000"/>
              </a:lnSpc>
              <a:spcBef>
                <a:spcPts val="400"/>
              </a:spcBef>
              <a:spcAft>
                <a:spcPts val="0"/>
              </a:spcAft>
              <a:buClr>
                <a:schemeClr val="dk1"/>
              </a:buClr>
              <a:buFont typeface="Arial"/>
              <a:buChar char="»"/>
              <a:defRPr/>
            </a:lvl7pPr>
            <a:lvl8pPr indent="-101600" lvl="7" marL="4800600" marR="0" rtl="0" algn="l">
              <a:lnSpc>
                <a:spcPct val="100000"/>
              </a:lnSpc>
              <a:spcBef>
                <a:spcPts val="400"/>
              </a:spcBef>
              <a:spcAft>
                <a:spcPts val="0"/>
              </a:spcAft>
              <a:buClr>
                <a:schemeClr val="dk1"/>
              </a:buClr>
              <a:buFont typeface="Arial"/>
              <a:buChar char="»"/>
              <a:defRPr/>
            </a:lvl8pPr>
            <a:lvl9pPr indent="-101600" lvl="8" marL="6629400" marR="0" rtl="0" algn="l">
              <a:lnSpc>
                <a:spcPct val="100000"/>
              </a:lnSpc>
              <a:spcBef>
                <a:spcPts val="400"/>
              </a:spcBef>
              <a:spcAft>
                <a:spcPts val="0"/>
              </a:spcAft>
              <a:buClr>
                <a:schemeClr val="dk1"/>
              </a:buClr>
              <a:buFont typeface="Arial"/>
              <a:buChar char="»"/>
              <a:defRPr/>
            </a:lvl9pPr>
          </a:lstStyle>
          <a:p/>
        </p:txBody>
      </p:sp>
      <p:sp>
        <p:nvSpPr>
          <p:cNvPr id="11" name="Shape 11"/>
          <p:cNvSpPr txBox="1"/>
          <p:nvPr>
            <p:ph idx="2" type="title"/>
          </p:nvPr>
        </p:nvSpPr>
        <p:spPr>
          <a:xfrm>
            <a:off x="457200" y="274637"/>
            <a:ext cx="8229600"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buSzPct val="100000"/>
              <a:buFont typeface="Lato"/>
              <a:defRPr b="1" sz="4800">
                <a:latin typeface="Lato"/>
                <a:ea typeface="Lato"/>
                <a:cs typeface="Lato"/>
                <a:sym typeface="Lato"/>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2" name="Shape 12"/>
          <p:cNvSpPr txBox="1"/>
          <p:nvPr>
            <p:ph idx="3" type="body"/>
          </p:nvPr>
        </p:nvSpPr>
        <p:spPr>
          <a:xfrm>
            <a:off x="457200" y="1600200"/>
            <a:ext cx="8229600" cy="4525961"/>
          </a:xfrm>
          <a:prstGeom prst="rect">
            <a:avLst/>
          </a:prstGeom>
          <a:noFill/>
          <a:ln>
            <a:noFill/>
          </a:ln>
        </p:spPr>
        <p:txBody>
          <a:bodyPr anchorCtr="0" anchor="t" bIns="91425" lIns="91425" rIns="91425" tIns="91425"/>
          <a:lstStyle>
            <a:lvl1pPr indent="-139700" lvl="0" marL="342900" rtl="0" algn="l">
              <a:lnSpc>
                <a:spcPct val="100000"/>
              </a:lnSpc>
              <a:spcBef>
                <a:spcPts val="640"/>
              </a:spcBef>
              <a:spcAft>
                <a:spcPts val="0"/>
              </a:spcAft>
              <a:buClr>
                <a:schemeClr val="dk1"/>
              </a:buClr>
              <a:buSzPct val="100000"/>
              <a:buFont typeface="PT Sans"/>
              <a:buChar char="•"/>
              <a:defRPr sz="3600">
                <a:latin typeface="PT Sans"/>
                <a:ea typeface="PT Sans"/>
                <a:cs typeface="PT Sans"/>
                <a:sym typeface="PT Sans"/>
              </a:defRPr>
            </a:lvl1pPr>
            <a:lvl2pPr indent="-107950" lvl="1" marL="742950" rtl="0" algn="l">
              <a:lnSpc>
                <a:spcPct val="100000"/>
              </a:lnSpc>
              <a:spcBef>
                <a:spcPts val="560"/>
              </a:spcBef>
              <a:spcAft>
                <a:spcPts val="0"/>
              </a:spcAft>
              <a:buClr>
                <a:schemeClr val="dk1"/>
              </a:buClr>
              <a:buSzPct val="100000"/>
              <a:buFont typeface="PT Sans"/>
              <a:buChar char="–"/>
              <a:defRPr sz="3200">
                <a:latin typeface="PT Sans"/>
                <a:ea typeface="PT Sans"/>
                <a:cs typeface="PT Sans"/>
                <a:sym typeface="PT Sans"/>
              </a:defRPr>
            </a:lvl2pPr>
            <a:lvl3pPr indent="-76200" lvl="2" marL="1143000" rtl="0" algn="l">
              <a:lnSpc>
                <a:spcPct val="100000"/>
              </a:lnSpc>
              <a:spcBef>
                <a:spcPts val="480"/>
              </a:spcBef>
              <a:spcAft>
                <a:spcPts val="0"/>
              </a:spcAft>
              <a:buClr>
                <a:schemeClr val="dk1"/>
              </a:buClr>
              <a:buSzPct val="100000"/>
              <a:buFont typeface="PT Sans"/>
              <a:buChar char="•"/>
              <a:defRPr sz="2800">
                <a:latin typeface="PT Sans"/>
                <a:ea typeface="PT Sans"/>
                <a:cs typeface="PT Sans"/>
                <a:sym typeface="PT Sans"/>
              </a:defRPr>
            </a:lvl3pPr>
            <a:lvl4pPr indent="-101600" lvl="3" marL="1600200" rtl="0" algn="l">
              <a:lnSpc>
                <a:spcPct val="100000"/>
              </a:lnSpc>
              <a:spcBef>
                <a:spcPts val="400"/>
              </a:spcBef>
              <a:spcAft>
                <a:spcPts val="0"/>
              </a:spcAft>
              <a:buClr>
                <a:schemeClr val="dk1"/>
              </a:buClr>
              <a:buSzPct val="100000"/>
              <a:buFont typeface="PT Sans"/>
              <a:buChar char="–"/>
              <a:defRPr sz="2400">
                <a:latin typeface="PT Sans"/>
                <a:ea typeface="PT Sans"/>
                <a:cs typeface="PT Sans"/>
                <a:sym typeface="PT Sans"/>
              </a:defRPr>
            </a:lvl4pPr>
            <a:lvl5pPr indent="-101600" lvl="4" marL="2057400" rtl="0" algn="l">
              <a:lnSpc>
                <a:spcPct val="100000"/>
              </a:lnSpc>
              <a:spcBef>
                <a:spcPts val="400"/>
              </a:spcBef>
              <a:spcAft>
                <a:spcPts val="0"/>
              </a:spcAft>
              <a:buClr>
                <a:schemeClr val="dk1"/>
              </a:buClr>
              <a:buSzPct val="100000"/>
              <a:buFont typeface="PT Sans"/>
              <a:buChar char="»"/>
              <a:defRPr sz="2000">
                <a:latin typeface="PT Sans"/>
                <a:ea typeface="PT Sans"/>
                <a:cs typeface="PT Sans"/>
                <a:sym typeface="PT Sans"/>
              </a:defRPr>
            </a:lvl5pPr>
            <a:lvl6pPr indent="-101600" lvl="5" marL="2514600" rtl="0" algn="l">
              <a:lnSpc>
                <a:spcPct val="100000"/>
              </a:lnSpc>
              <a:spcBef>
                <a:spcPts val="400"/>
              </a:spcBef>
              <a:spcAft>
                <a:spcPts val="0"/>
              </a:spcAft>
              <a:buClr>
                <a:schemeClr val="dk1"/>
              </a:buClr>
              <a:buSzPct val="100000"/>
              <a:buFont typeface="PT Sans"/>
              <a:buChar char="»"/>
              <a:defRPr sz="1600">
                <a:latin typeface="PT Sans"/>
                <a:ea typeface="PT Sans"/>
                <a:cs typeface="PT Sans"/>
                <a:sym typeface="PT Sans"/>
              </a:defRPr>
            </a:lvl6pPr>
            <a:lvl7pPr indent="-101600" lvl="6" marL="3429000" rtl="0" algn="l">
              <a:lnSpc>
                <a:spcPct val="100000"/>
              </a:lnSpc>
              <a:spcBef>
                <a:spcPts val="400"/>
              </a:spcBef>
              <a:spcAft>
                <a:spcPts val="0"/>
              </a:spcAft>
              <a:buClr>
                <a:schemeClr val="dk1"/>
              </a:buClr>
              <a:buFont typeface="PT Sans"/>
              <a:buChar char="»"/>
              <a:defRPr>
                <a:latin typeface="PT Sans"/>
                <a:ea typeface="PT Sans"/>
                <a:cs typeface="PT Sans"/>
                <a:sym typeface="PT Sans"/>
              </a:defRPr>
            </a:lvl7pPr>
            <a:lvl8pPr indent="-101600" lvl="7" marL="4800600" rtl="0" algn="l">
              <a:lnSpc>
                <a:spcPct val="100000"/>
              </a:lnSpc>
              <a:spcBef>
                <a:spcPts val="400"/>
              </a:spcBef>
              <a:spcAft>
                <a:spcPts val="0"/>
              </a:spcAft>
              <a:buClr>
                <a:schemeClr val="dk1"/>
              </a:buClr>
              <a:buFont typeface="PT Sans"/>
              <a:buChar char="»"/>
              <a:defRPr>
                <a:latin typeface="PT Sans"/>
                <a:ea typeface="PT Sans"/>
                <a:cs typeface="PT Sans"/>
                <a:sym typeface="PT Sans"/>
              </a:defRPr>
            </a:lvl8pPr>
            <a:lvl9pPr indent="-101600" lvl="8" marL="6629400" rtl="0" algn="l">
              <a:lnSpc>
                <a:spcPct val="100000"/>
              </a:lnSpc>
              <a:spcBef>
                <a:spcPts val="400"/>
              </a:spcBef>
              <a:spcAft>
                <a:spcPts val="0"/>
              </a:spcAft>
              <a:buClr>
                <a:schemeClr val="dk1"/>
              </a:buClr>
              <a:buFont typeface="PT Sans"/>
              <a:buChar char="»"/>
              <a:defRPr>
                <a:latin typeface="PT Sans"/>
                <a:ea typeface="PT Sans"/>
                <a:cs typeface="PT Sans"/>
                <a:sym typeface="PT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5" name="Shape 15"/>
          <p:cNvSpPr txBox="1"/>
          <p:nvPr>
            <p:ph idx="1" type="body"/>
          </p:nvPr>
        </p:nvSpPr>
        <p:spPr>
          <a:xfrm>
            <a:off x="228600" y="1600200"/>
            <a:ext cx="8458200" cy="5257799"/>
          </a:xfrm>
          <a:prstGeom prst="rect">
            <a:avLst/>
          </a:prstGeom>
          <a:noFill/>
          <a:ln>
            <a:noFill/>
          </a:ln>
        </p:spPr>
        <p:txBody>
          <a:bodyPr anchorCtr="0" anchor="t" bIns="91425" lIns="91425" rIns="91425" tIns="91425"/>
          <a:lstStyle>
            <a:lvl1pPr indent="-139700" lvl="0" marL="342900" rtl="0" algn="l">
              <a:lnSpc>
                <a:spcPct val="100000"/>
              </a:lnSpc>
              <a:spcBef>
                <a:spcPts val="640"/>
              </a:spcBef>
              <a:spcAft>
                <a:spcPts val="0"/>
              </a:spcAft>
              <a:buClr>
                <a:schemeClr val="dk1"/>
              </a:buClr>
              <a:buFont typeface="Arial"/>
              <a:buChar char="•"/>
              <a:defRPr/>
            </a:lvl1pPr>
            <a:lvl2pPr indent="-107950" lvl="1" marL="742950" rtl="0" algn="l">
              <a:lnSpc>
                <a:spcPct val="100000"/>
              </a:lnSpc>
              <a:spcBef>
                <a:spcPts val="560"/>
              </a:spcBef>
              <a:spcAft>
                <a:spcPts val="0"/>
              </a:spcAft>
              <a:buClr>
                <a:schemeClr val="dk1"/>
              </a:buClr>
              <a:buFont typeface="Arial"/>
              <a:buChar char="–"/>
              <a:defRPr/>
            </a:lvl2pPr>
            <a:lvl3pPr indent="-76200" lvl="2" marL="1143000" rtl="0" algn="l">
              <a:lnSpc>
                <a:spcPct val="100000"/>
              </a:lnSpc>
              <a:spcBef>
                <a:spcPts val="480"/>
              </a:spcBef>
              <a:spcAft>
                <a:spcPts val="0"/>
              </a:spcAft>
              <a:buClr>
                <a:schemeClr val="dk1"/>
              </a:buClr>
              <a:buFont typeface="Arial"/>
              <a:buChar char="•"/>
              <a:defRPr/>
            </a:lvl3pPr>
            <a:lvl4pPr indent="-101600" lvl="3" marL="1600200" rtl="0" algn="l">
              <a:lnSpc>
                <a:spcPct val="100000"/>
              </a:lnSpc>
              <a:spcBef>
                <a:spcPts val="400"/>
              </a:spcBef>
              <a:spcAft>
                <a:spcPts val="0"/>
              </a:spcAft>
              <a:buClr>
                <a:schemeClr val="dk1"/>
              </a:buClr>
              <a:buFont typeface="Arial"/>
              <a:buChar char="–"/>
              <a:defRPr/>
            </a:lvl4pPr>
            <a:lvl5pPr indent="-101600" lvl="4" marL="2057400" rtl="0" algn="l">
              <a:lnSpc>
                <a:spcPct val="100000"/>
              </a:lnSpc>
              <a:spcBef>
                <a:spcPts val="400"/>
              </a:spcBef>
              <a:spcAft>
                <a:spcPts val="0"/>
              </a:spcAft>
              <a:buClr>
                <a:schemeClr val="dk1"/>
              </a:buClr>
              <a:buFont typeface="Arial"/>
              <a:buChar char="»"/>
              <a:defRPr/>
            </a:lvl5pPr>
            <a:lvl6pPr indent="-101600" lvl="5" marL="2514600" rtl="0" algn="l">
              <a:lnSpc>
                <a:spcPct val="100000"/>
              </a:lnSpc>
              <a:spcBef>
                <a:spcPts val="400"/>
              </a:spcBef>
              <a:spcAft>
                <a:spcPts val="0"/>
              </a:spcAft>
              <a:buClr>
                <a:schemeClr val="dk1"/>
              </a:buClr>
              <a:buFont typeface="Arial"/>
              <a:buChar char="»"/>
              <a:defRPr/>
            </a:lvl6pPr>
            <a:lvl7pPr indent="-101600" lvl="6" marL="3429000" rtl="0" algn="l">
              <a:lnSpc>
                <a:spcPct val="100000"/>
              </a:lnSpc>
              <a:spcBef>
                <a:spcPts val="400"/>
              </a:spcBef>
              <a:spcAft>
                <a:spcPts val="0"/>
              </a:spcAft>
              <a:buClr>
                <a:schemeClr val="dk1"/>
              </a:buClr>
              <a:buFont typeface="Arial"/>
              <a:buChar char="»"/>
              <a:defRPr/>
            </a:lvl7pPr>
            <a:lvl8pPr indent="-101600" lvl="7" marL="4800600" rtl="0" algn="l">
              <a:lnSpc>
                <a:spcPct val="100000"/>
              </a:lnSpc>
              <a:spcBef>
                <a:spcPts val="400"/>
              </a:spcBef>
              <a:spcAft>
                <a:spcPts val="0"/>
              </a:spcAft>
              <a:buClr>
                <a:schemeClr val="dk1"/>
              </a:buClr>
              <a:buFont typeface="Arial"/>
              <a:buChar char="»"/>
              <a:defRPr/>
            </a:lvl8pPr>
            <a:lvl9pPr indent="-101600" lvl="8" marL="6629400" rtl="0" algn="l">
              <a:lnSpc>
                <a:spcPct val="100000"/>
              </a:lnSpc>
              <a:spcBef>
                <a:spcPts val="400"/>
              </a:spcBef>
              <a:spcAft>
                <a:spcPts val="0"/>
              </a:spcAft>
              <a:buClr>
                <a:schemeClr val="dk1"/>
              </a:buClr>
              <a:buFont typeface="Arial"/>
              <a:buChar char="»"/>
              <a:defRPr/>
            </a:lvl9pPr>
          </a:lstStyle>
          <a:p/>
        </p:txBody>
      </p:sp>
      <p:sp>
        <p:nvSpPr>
          <p:cNvPr id="16" name="Shape 16"/>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7" name="Shape 17"/>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8" name="Shape 18"/>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bg>
      <p:bgPr>
        <a:solidFill>
          <a:schemeClr val="lt1"/>
        </a:solidFill>
      </p:bgPr>
    </p:bg>
    <p:spTree>
      <p:nvGrpSpPr>
        <p:cNvPr id="19" name="Shape 19"/>
        <p:cNvGrpSpPr/>
        <p:nvPr/>
      </p:nvGrpSpPr>
      <p:grpSpPr>
        <a:xfrm>
          <a:off x="0" y="0"/>
          <a:ext cx="0" cy="0"/>
          <a:chOff x="0" y="0"/>
          <a:chExt cx="0" cy="0"/>
        </a:xfrm>
      </p:grpSpPr>
      <p:sp>
        <p:nvSpPr>
          <p:cNvPr id="20" name="Shape 2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21" name="Shape 21"/>
          <p:cNvSpPr txBox="1"/>
          <p:nvPr>
            <p:ph idx="1" type="body"/>
          </p:nvPr>
        </p:nvSpPr>
        <p:spPr>
          <a:xfrm>
            <a:off x="457200" y="1600200"/>
            <a:ext cx="8077199" cy="4525961"/>
          </a:xfrm>
          <a:prstGeom prst="rect">
            <a:avLst/>
          </a:prstGeom>
          <a:noFill/>
          <a:ln>
            <a:noFill/>
          </a:ln>
        </p:spPr>
        <p:txBody>
          <a:bodyPr anchorCtr="0" anchor="t" bIns="91425" lIns="91425" rIns="91425" tIns="91425"/>
          <a:lstStyle>
            <a:lvl1pPr indent="-139700" lvl="0" marL="342900" rtl="0" algn="l">
              <a:lnSpc>
                <a:spcPct val="100000"/>
              </a:lnSpc>
              <a:spcBef>
                <a:spcPts val="640"/>
              </a:spcBef>
              <a:spcAft>
                <a:spcPts val="0"/>
              </a:spcAft>
              <a:buClr>
                <a:schemeClr val="dk1"/>
              </a:buClr>
              <a:buFont typeface="Arial"/>
              <a:buChar char="•"/>
              <a:defRPr/>
            </a:lvl1pPr>
            <a:lvl2pPr indent="-107950" lvl="1" marL="742950" rtl="0" algn="l">
              <a:lnSpc>
                <a:spcPct val="100000"/>
              </a:lnSpc>
              <a:spcBef>
                <a:spcPts val="560"/>
              </a:spcBef>
              <a:spcAft>
                <a:spcPts val="0"/>
              </a:spcAft>
              <a:buClr>
                <a:schemeClr val="dk1"/>
              </a:buClr>
              <a:buFont typeface="Arial"/>
              <a:buChar char="–"/>
              <a:defRPr/>
            </a:lvl2pPr>
            <a:lvl3pPr indent="-76200" lvl="2" marL="1143000" rtl="0" algn="l">
              <a:lnSpc>
                <a:spcPct val="100000"/>
              </a:lnSpc>
              <a:spcBef>
                <a:spcPts val="480"/>
              </a:spcBef>
              <a:spcAft>
                <a:spcPts val="0"/>
              </a:spcAft>
              <a:buClr>
                <a:schemeClr val="dk1"/>
              </a:buClr>
              <a:buFont typeface="Arial"/>
              <a:buChar char="•"/>
              <a:defRPr/>
            </a:lvl3pPr>
            <a:lvl4pPr indent="-101600" lvl="3" marL="1600200" rtl="0" algn="l">
              <a:lnSpc>
                <a:spcPct val="100000"/>
              </a:lnSpc>
              <a:spcBef>
                <a:spcPts val="400"/>
              </a:spcBef>
              <a:spcAft>
                <a:spcPts val="0"/>
              </a:spcAft>
              <a:buClr>
                <a:schemeClr val="dk1"/>
              </a:buClr>
              <a:buFont typeface="Arial"/>
              <a:buChar char="–"/>
              <a:defRPr/>
            </a:lvl4pPr>
            <a:lvl5pPr indent="-101600" lvl="4" marL="2057400" rtl="0" algn="l">
              <a:lnSpc>
                <a:spcPct val="100000"/>
              </a:lnSpc>
              <a:spcBef>
                <a:spcPts val="400"/>
              </a:spcBef>
              <a:spcAft>
                <a:spcPts val="0"/>
              </a:spcAft>
              <a:buClr>
                <a:schemeClr val="dk1"/>
              </a:buClr>
              <a:buFont typeface="Arial"/>
              <a:buChar char="»"/>
              <a:defRPr/>
            </a:lvl5pPr>
            <a:lvl6pPr indent="-101600" lvl="5" marL="2514600" rtl="0" algn="l">
              <a:lnSpc>
                <a:spcPct val="100000"/>
              </a:lnSpc>
              <a:spcBef>
                <a:spcPts val="400"/>
              </a:spcBef>
              <a:spcAft>
                <a:spcPts val="0"/>
              </a:spcAft>
              <a:buClr>
                <a:schemeClr val="dk1"/>
              </a:buClr>
              <a:buFont typeface="Arial"/>
              <a:buChar char="»"/>
              <a:defRPr/>
            </a:lvl6pPr>
            <a:lvl7pPr indent="-101600" lvl="6" marL="3429000" rtl="0" algn="l">
              <a:lnSpc>
                <a:spcPct val="100000"/>
              </a:lnSpc>
              <a:spcBef>
                <a:spcPts val="400"/>
              </a:spcBef>
              <a:spcAft>
                <a:spcPts val="0"/>
              </a:spcAft>
              <a:buClr>
                <a:schemeClr val="dk1"/>
              </a:buClr>
              <a:buFont typeface="Arial"/>
              <a:buChar char="»"/>
              <a:defRPr/>
            </a:lvl7pPr>
            <a:lvl8pPr indent="-101600" lvl="7" marL="4800600" rtl="0" algn="l">
              <a:lnSpc>
                <a:spcPct val="100000"/>
              </a:lnSpc>
              <a:spcBef>
                <a:spcPts val="400"/>
              </a:spcBef>
              <a:spcAft>
                <a:spcPts val="0"/>
              </a:spcAft>
              <a:buClr>
                <a:schemeClr val="dk1"/>
              </a:buClr>
              <a:buFont typeface="Arial"/>
              <a:buChar char="»"/>
              <a:defRPr/>
            </a:lvl8pPr>
            <a:lvl9pPr indent="-101600" lvl="8" marL="6629400" rtl="0" algn="l">
              <a:lnSpc>
                <a:spcPct val="100000"/>
              </a:lnSpc>
              <a:spcBef>
                <a:spcPts val="400"/>
              </a:spcBef>
              <a:spcAft>
                <a:spcPts val="0"/>
              </a:spcAft>
              <a:buClr>
                <a:schemeClr val="dk1"/>
              </a:buClr>
              <a:buFont typeface="Arial"/>
              <a:buChar char="»"/>
              <a:defRPr/>
            </a:lvl9pPr>
          </a:lstStyle>
          <a:p/>
        </p:txBody>
      </p:sp>
      <p:sp>
        <p:nvSpPr>
          <p:cNvPr id="22" name="Shape 22"/>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23" name="Shape 2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24" name="Shape 24"/>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SzPct val="100000"/>
              <a:buFont typeface="Lato"/>
              <a:defRPr b="1" sz="4800">
                <a:latin typeface="Lato"/>
                <a:ea typeface="Lato"/>
                <a:cs typeface="Lato"/>
                <a:sym typeface="Lato"/>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7" name="Shape 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PT Sans"/>
              <a:buChar char="•"/>
              <a:defRPr sz="3600">
                <a:latin typeface="PT Sans"/>
                <a:ea typeface="PT Sans"/>
                <a:cs typeface="PT Sans"/>
                <a:sym typeface="PT Sans"/>
              </a:defRPr>
            </a:lvl1pPr>
            <a:lvl2pPr indent="-107950" lvl="1" marL="742950" marR="0" rtl="0" algn="l">
              <a:lnSpc>
                <a:spcPct val="100000"/>
              </a:lnSpc>
              <a:spcBef>
                <a:spcPts val="560"/>
              </a:spcBef>
              <a:spcAft>
                <a:spcPts val="0"/>
              </a:spcAft>
              <a:buClr>
                <a:schemeClr val="dk1"/>
              </a:buClr>
              <a:buSzPct val="100000"/>
              <a:buFont typeface="PT Sans"/>
              <a:buChar char="–"/>
              <a:defRPr sz="3200">
                <a:latin typeface="PT Sans"/>
                <a:ea typeface="PT Sans"/>
                <a:cs typeface="PT Sans"/>
                <a:sym typeface="PT Sans"/>
              </a:defRPr>
            </a:lvl2pPr>
            <a:lvl3pPr indent="-76200" lvl="2" marL="1143000" marR="0" rtl="0" algn="l">
              <a:lnSpc>
                <a:spcPct val="100000"/>
              </a:lnSpc>
              <a:spcBef>
                <a:spcPts val="480"/>
              </a:spcBef>
              <a:spcAft>
                <a:spcPts val="0"/>
              </a:spcAft>
              <a:buClr>
                <a:schemeClr val="dk1"/>
              </a:buClr>
              <a:buSzPct val="100000"/>
              <a:buFont typeface="PT Sans"/>
              <a:buChar char="•"/>
              <a:defRPr sz="2800">
                <a:latin typeface="PT Sans"/>
                <a:ea typeface="PT Sans"/>
                <a:cs typeface="PT Sans"/>
                <a:sym typeface="PT Sans"/>
              </a:defRPr>
            </a:lvl3pPr>
            <a:lvl4pPr indent="-101600" lvl="3" marL="1600200" marR="0" rtl="0" algn="l">
              <a:lnSpc>
                <a:spcPct val="100000"/>
              </a:lnSpc>
              <a:spcBef>
                <a:spcPts val="400"/>
              </a:spcBef>
              <a:spcAft>
                <a:spcPts val="0"/>
              </a:spcAft>
              <a:buClr>
                <a:schemeClr val="dk1"/>
              </a:buClr>
              <a:buSzPct val="100000"/>
              <a:buFont typeface="PT Sans"/>
              <a:buChar char="–"/>
              <a:defRPr sz="2400">
                <a:latin typeface="PT Sans"/>
                <a:ea typeface="PT Sans"/>
                <a:cs typeface="PT Sans"/>
                <a:sym typeface="PT Sans"/>
              </a:defRPr>
            </a:lvl4pPr>
            <a:lvl5pPr indent="-101600" lvl="4" marL="2057400" marR="0" rtl="0" algn="l">
              <a:lnSpc>
                <a:spcPct val="100000"/>
              </a:lnSpc>
              <a:spcBef>
                <a:spcPts val="400"/>
              </a:spcBef>
              <a:spcAft>
                <a:spcPts val="0"/>
              </a:spcAft>
              <a:buClr>
                <a:schemeClr val="dk1"/>
              </a:buClr>
              <a:buSzPct val="100000"/>
              <a:buFont typeface="PT Sans"/>
              <a:buChar char="»"/>
              <a:defRPr sz="2000">
                <a:latin typeface="PT Sans"/>
                <a:ea typeface="PT Sans"/>
                <a:cs typeface="PT Sans"/>
                <a:sym typeface="PT Sans"/>
              </a:defRPr>
            </a:lvl5pPr>
            <a:lvl6pPr indent="-101600" lvl="5" marL="2514600" marR="0" rtl="0" algn="l">
              <a:lnSpc>
                <a:spcPct val="100000"/>
              </a:lnSpc>
              <a:spcBef>
                <a:spcPts val="400"/>
              </a:spcBef>
              <a:spcAft>
                <a:spcPts val="0"/>
              </a:spcAft>
              <a:buClr>
                <a:schemeClr val="dk1"/>
              </a:buClr>
              <a:buSzPct val="100000"/>
              <a:buFont typeface="PT Sans"/>
              <a:buChar char="»"/>
              <a:defRPr sz="1600">
                <a:latin typeface="PT Sans"/>
                <a:ea typeface="PT Sans"/>
                <a:cs typeface="PT Sans"/>
                <a:sym typeface="PT Sans"/>
              </a:defRPr>
            </a:lvl6pPr>
            <a:lvl7pPr indent="-101600" lvl="6" marL="3429000" marR="0" rtl="0" algn="l">
              <a:lnSpc>
                <a:spcPct val="100000"/>
              </a:lnSpc>
              <a:spcBef>
                <a:spcPts val="400"/>
              </a:spcBef>
              <a:spcAft>
                <a:spcPts val="0"/>
              </a:spcAft>
              <a:buClr>
                <a:schemeClr val="dk1"/>
              </a:buClr>
              <a:buFont typeface="PT Sans"/>
              <a:buChar char="»"/>
              <a:defRPr>
                <a:latin typeface="PT Sans"/>
                <a:ea typeface="PT Sans"/>
                <a:cs typeface="PT Sans"/>
                <a:sym typeface="PT Sans"/>
              </a:defRPr>
            </a:lvl7pPr>
            <a:lvl8pPr indent="-101600" lvl="7" marL="4800600" marR="0" rtl="0" algn="l">
              <a:lnSpc>
                <a:spcPct val="100000"/>
              </a:lnSpc>
              <a:spcBef>
                <a:spcPts val="400"/>
              </a:spcBef>
              <a:spcAft>
                <a:spcPts val="0"/>
              </a:spcAft>
              <a:buClr>
                <a:schemeClr val="dk1"/>
              </a:buClr>
              <a:buFont typeface="PT Sans"/>
              <a:buChar char="»"/>
              <a:defRPr>
                <a:latin typeface="PT Sans"/>
                <a:ea typeface="PT Sans"/>
                <a:cs typeface="PT Sans"/>
                <a:sym typeface="PT Sans"/>
              </a:defRPr>
            </a:lvl8pPr>
            <a:lvl9pPr indent="-101600" lvl="8" marL="6629400" marR="0" rtl="0" algn="l">
              <a:lnSpc>
                <a:spcPct val="100000"/>
              </a:lnSpc>
              <a:spcBef>
                <a:spcPts val="400"/>
              </a:spcBef>
              <a:spcAft>
                <a:spcPts val="0"/>
              </a:spcAft>
              <a:buClr>
                <a:schemeClr val="dk1"/>
              </a:buClr>
              <a:buFont typeface="PT Sans"/>
              <a:buChar char="»"/>
              <a:defRPr>
                <a:latin typeface="PT Sans"/>
                <a:ea typeface="PT Sans"/>
                <a:cs typeface="PT Sans"/>
                <a:sym typeface="P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9.jpg"/><Relationship Id="rId5"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5.png"/><Relationship Id="rId5" Type="http://schemas.openxmlformats.org/officeDocument/2006/relationships/image" Target="../media/image04.png"/><Relationship Id="rId6"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8.png"/><Relationship Id="rId4" Type="http://schemas.openxmlformats.org/officeDocument/2006/relationships/image" Target="../media/image06.png"/><Relationship Id="rId9"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 name="Shape 28"/>
        <p:cNvGrpSpPr/>
        <p:nvPr/>
      </p:nvGrpSpPr>
      <p:grpSpPr>
        <a:xfrm>
          <a:off x="0" y="0"/>
          <a:ext cx="0" cy="0"/>
          <a:chOff x="0" y="0"/>
          <a:chExt cx="0" cy="0"/>
        </a:xfrm>
      </p:grpSpPr>
      <p:sp>
        <p:nvSpPr>
          <p:cNvPr id="29" name="Shape 29"/>
          <p:cNvSpPr txBox="1"/>
          <p:nvPr>
            <p:ph type="ctrTitle"/>
          </p:nvPr>
        </p:nvSpPr>
        <p:spPr>
          <a:xfrm>
            <a:off x="685800" y="2438400"/>
            <a:ext cx="7772400" cy="14700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FF"/>
              </a:buClr>
              <a:buSzPct val="25000"/>
              <a:buFont typeface="Arial"/>
              <a:buNone/>
            </a:pPr>
            <a:r>
              <a:rPr b="0" i="0" lang="en-US" sz="4400" u="none" cap="none" strike="noStrike">
                <a:latin typeface="Lato"/>
                <a:ea typeface="Lato"/>
                <a:cs typeface="Lato"/>
                <a:sym typeface="Lato"/>
              </a:rPr>
              <a:t>AP Biology Math Review 2013</a:t>
            </a:r>
          </a:p>
        </p:txBody>
      </p:sp>
      <p:sp>
        <p:nvSpPr>
          <p:cNvPr id="30" name="Shape 30"/>
          <p:cNvSpPr txBox="1"/>
          <p:nvPr>
            <p:ph idx="1" type="subTitle"/>
          </p:nvPr>
        </p:nvSpPr>
        <p:spPr>
          <a:xfrm>
            <a:off x="228600" y="3581400"/>
            <a:ext cx="8534399" cy="2819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AutoNum type="arabicParenR"/>
            </a:pPr>
            <a:r>
              <a:rPr b="0" i="0" lang="en-US" sz="3200" u="none" cap="none" strike="noStrike"/>
              <a:t>Take out an APPROVED calculator and fomula sheet. </a:t>
            </a:r>
          </a:p>
          <a:p>
            <a:pPr indent="0" lvl="0" marL="0" marR="0" rtl="0" algn="l">
              <a:lnSpc>
                <a:spcPct val="100000"/>
              </a:lnSpc>
              <a:spcBef>
                <a:spcPts val="640"/>
              </a:spcBef>
              <a:spcAft>
                <a:spcPts val="0"/>
              </a:spcAft>
              <a:buNone/>
            </a:pPr>
            <a:r>
              <a:t/>
            </a:r>
            <a:endParaRPr b="0" i="0" sz="3200" u="none" cap="none" strike="noStrike">
              <a:solidFill>
                <a:srgbClr val="0000FF"/>
              </a:solidFill>
            </a:endParaRPr>
          </a:p>
          <a:p>
            <a:pPr indent="0" lvl="0" marL="0" marR="0" rtl="0" algn="l">
              <a:lnSpc>
                <a:spcPct val="100000"/>
              </a:lnSpc>
              <a:spcBef>
                <a:spcPts val="640"/>
              </a:spcBef>
              <a:spcAft>
                <a:spcPts val="0"/>
              </a:spcAft>
              <a:buClr>
                <a:schemeClr val="dk1"/>
              </a:buClr>
              <a:buSzPct val="100000"/>
              <a:buFont typeface="Arial"/>
              <a:buAutoNum type="arabicParenR"/>
            </a:pPr>
            <a:r>
              <a:rPr b="0" i="0" lang="en-US" sz="3200" u="none" cap="none" strike="noStrike"/>
              <a:t>Pick a grid sheet.  You will solve each problem and grid in the answer.</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rgbClr val="0000FF"/>
              </a:solidFill>
            </a:endParaRP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rgbClr val="0000FF"/>
              </a:solidFill>
            </a:endParaRPr>
          </a:p>
          <a:p>
            <a:pPr indent="-342900" lvl="0" marL="342900" marR="0" rtl="0" algn="l">
              <a:lnSpc>
                <a:spcPct val="100000"/>
              </a:lnSpc>
              <a:spcBef>
                <a:spcPts val="640"/>
              </a:spcBef>
              <a:spcAft>
                <a:spcPts val="0"/>
              </a:spcAft>
              <a:buClr>
                <a:schemeClr val="dk1"/>
              </a:buClr>
              <a:buSzPct val="88888"/>
              <a:buFont typeface="Arial"/>
              <a:buNone/>
            </a:pPr>
            <a:r>
              <a:t/>
            </a:r>
            <a:endParaRPr/>
          </a:p>
        </p:txBody>
      </p:sp>
      <p:pic>
        <p:nvPicPr>
          <p:cNvPr id="31" name="Shape 31"/>
          <p:cNvPicPr preferRelativeResize="0"/>
          <p:nvPr/>
        </p:nvPicPr>
        <p:blipFill rotWithShape="1">
          <a:blip r:embed="rId3">
            <a:alphaModFix/>
          </a:blip>
          <a:srcRect b="0" l="0" r="0" t="0"/>
          <a:stretch/>
        </p:blipFill>
        <p:spPr>
          <a:xfrm>
            <a:off x="0" y="0"/>
            <a:ext cx="2743199" cy="2743199"/>
          </a:xfrm>
          <a:prstGeom prst="rect">
            <a:avLst/>
          </a:prstGeom>
          <a:solidFill>
            <a:srgbClr val="FFFFFF"/>
          </a:solidFill>
          <a:ln>
            <a:noFill/>
          </a:ln>
        </p:spPr>
      </p:pic>
      <p:pic>
        <p:nvPicPr>
          <p:cNvPr id="32" name="Shape 32"/>
          <p:cNvPicPr preferRelativeResize="0"/>
          <p:nvPr/>
        </p:nvPicPr>
        <p:blipFill rotWithShape="1">
          <a:blip r:embed="rId4">
            <a:alphaModFix/>
          </a:blip>
          <a:srcRect b="0" l="0" r="0" t="0"/>
          <a:stretch/>
        </p:blipFill>
        <p:spPr>
          <a:xfrm>
            <a:off x="2667000" y="0"/>
            <a:ext cx="3276600" cy="2338387"/>
          </a:xfrm>
          <a:prstGeom prst="rect">
            <a:avLst/>
          </a:prstGeom>
          <a:solidFill>
            <a:srgbClr val="FFFFFF"/>
          </a:solidFill>
          <a:ln>
            <a:noFill/>
          </a:ln>
        </p:spPr>
      </p:pic>
      <p:pic>
        <p:nvPicPr>
          <p:cNvPr id="33" name="Shape 33"/>
          <p:cNvPicPr preferRelativeResize="0"/>
          <p:nvPr/>
        </p:nvPicPr>
        <p:blipFill rotWithShape="1">
          <a:blip r:embed="rId5">
            <a:alphaModFix/>
          </a:blip>
          <a:srcRect b="0" l="0" r="0" t="0"/>
          <a:stretch/>
        </p:blipFill>
        <p:spPr>
          <a:xfrm>
            <a:off x="6553200" y="0"/>
            <a:ext cx="2590800" cy="2347912"/>
          </a:xfrm>
          <a:prstGeom prst="rect">
            <a:avLst/>
          </a:prstGeom>
          <a:solidFill>
            <a:srgbClr val="FFFFFF"/>
          </a:solid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1" name="Shape 151"/>
        <p:cNvGrpSpPr/>
        <p:nvPr/>
      </p:nvGrpSpPr>
      <p:grpSpPr>
        <a:xfrm>
          <a:off x="0" y="0"/>
          <a:ext cx="0" cy="0"/>
          <a:chOff x="0" y="0"/>
          <a:chExt cx="0" cy="0"/>
        </a:xfrm>
      </p:grpSpPr>
      <p:sp>
        <p:nvSpPr>
          <p:cNvPr id="152" name="Shape 15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Q4: Hardy Weinberg</a:t>
            </a:r>
          </a:p>
        </p:txBody>
      </p:sp>
      <p:sp>
        <p:nvSpPr>
          <p:cNvPr id="153" name="Shape 153"/>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3200" u="none" cap="none" strike="noStrike">
                <a:solidFill>
                  <a:schemeClr val="dk1"/>
                </a:solidFill>
              </a:rPr>
              <a:t>A census of birds nesting on a Galapagos Island revealed that 24 of them show a rare recessive condition that affected beak formation. The other 63 birds in this population show no beak defect. If this population is in HW equilibrium, what is the frequency of the dominant allele? Give your </a:t>
            </a:r>
            <a:r>
              <a:rPr b="0" i="0" lang="en-US" sz="3200" u="sng" cap="none" strike="noStrike">
                <a:solidFill>
                  <a:schemeClr val="dk1"/>
                </a:solidFill>
              </a:rPr>
              <a:t>answer</a:t>
            </a:r>
            <a:r>
              <a:rPr b="0" i="0" lang="en-US" sz="3200" u="none" cap="none" strike="noStrike">
                <a:solidFill>
                  <a:schemeClr val="dk1"/>
                </a:solidFill>
              </a:rPr>
              <a:t> </a:t>
            </a:r>
            <a:r>
              <a:rPr b="0" i="0" lang="en-US" sz="3200" u="sng" cap="none" strike="noStrike">
                <a:solidFill>
                  <a:schemeClr val="dk1"/>
                </a:solidFill>
              </a:rPr>
              <a:t>to the nearest hundredth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7" name="Shape 157"/>
        <p:cNvGrpSpPr/>
        <p:nvPr/>
      </p:nvGrpSpPr>
      <p:grpSpPr>
        <a:xfrm>
          <a:off x="0" y="0"/>
          <a:ext cx="0" cy="0"/>
          <a:chOff x="0" y="0"/>
          <a:chExt cx="0" cy="0"/>
        </a:xfrm>
      </p:grpSpPr>
      <p:sp>
        <p:nvSpPr>
          <p:cNvPr id="158" name="Shape 15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4400" u="none" cap="none" strike="noStrike">
                <a:solidFill>
                  <a:schemeClr val="hlink"/>
                </a:solidFill>
              </a:rPr>
              <a:t>Hardy Weinberg Strategy</a:t>
            </a:r>
          </a:p>
        </p:txBody>
      </p:sp>
      <p:sp>
        <p:nvSpPr>
          <p:cNvPr id="159" name="Shape 15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100000"/>
              <a:buFont typeface="PT Sans"/>
              <a:buChar char="•"/>
            </a:pPr>
            <a:r>
              <a:rPr b="0" i="0" lang="en-US" sz="3200" u="none" cap="none" strike="noStrike">
                <a:solidFill>
                  <a:schemeClr val="hlink"/>
                </a:solidFill>
              </a:rPr>
              <a:t>Figure out what you are given </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hlink"/>
              </a:solidFill>
            </a:endParaRPr>
          </a:p>
          <a:p>
            <a:pPr indent="-342900" lvl="0" marL="342900" marR="0" rtl="0" algn="l">
              <a:lnSpc>
                <a:spcPct val="100000"/>
              </a:lnSpc>
              <a:spcBef>
                <a:spcPts val="640"/>
              </a:spcBef>
              <a:spcAft>
                <a:spcPts val="0"/>
              </a:spcAft>
              <a:buClr>
                <a:schemeClr val="hlink"/>
              </a:buClr>
              <a:buSzPct val="100000"/>
              <a:buFont typeface="PT Sans"/>
              <a:buChar char="•"/>
            </a:pPr>
            <a:r>
              <a:rPr b="0" i="0" lang="en-US" sz="3200" u="none" cap="none" strike="noStrike">
                <a:solidFill>
                  <a:schemeClr val="hlink"/>
                </a:solidFill>
              </a:rPr>
              <a:t>Allele (p or q) or Genotypes (p</a:t>
            </a:r>
            <a:r>
              <a:rPr b="0" baseline="30000" i="0" lang="en-US" sz="3200" u="none" cap="none" strike="noStrike">
                <a:solidFill>
                  <a:schemeClr val="hlink"/>
                </a:solidFill>
              </a:rPr>
              <a:t>2</a:t>
            </a:r>
            <a:r>
              <a:rPr b="0" i="0" lang="en-US" sz="3200" u="none" cap="none" strike="noStrike">
                <a:solidFill>
                  <a:schemeClr val="hlink"/>
                </a:solidFill>
              </a:rPr>
              <a:t>, 2pq, q</a:t>
            </a:r>
            <a:r>
              <a:rPr b="0" baseline="30000" i="0" lang="en-US" sz="3200" u="none" cap="none" strike="noStrike">
                <a:solidFill>
                  <a:schemeClr val="hlink"/>
                </a:solidFill>
              </a:rPr>
              <a:t>2</a:t>
            </a:r>
            <a:r>
              <a:rPr b="0" i="0" lang="en-US" sz="3200" u="none" cap="none" strike="noStrike">
                <a:solidFill>
                  <a:schemeClr val="hlink"/>
                </a:solidFill>
              </a:rPr>
              <a:t>)</a:t>
            </a:r>
          </a:p>
          <a:p>
            <a:pPr indent="-342900" lvl="0" marL="342900" marR="0" rtl="0" algn="l">
              <a:lnSpc>
                <a:spcPct val="100000"/>
              </a:lnSpc>
              <a:spcBef>
                <a:spcPts val="640"/>
              </a:spcBef>
              <a:spcAft>
                <a:spcPts val="0"/>
              </a:spcAft>
              <a:buClr>
                <a:schemeClr val="hlink"/>
              </a:buClr>
              <a:buSzPct val="100000"/>
              <a:buFont typeface="PT Sans"/>
              <a:buChar char="•"/>
            </a:pPr>
            <a:r>
              <a:rPr b="0" i="0" lang="en-US" sz="3200" u="none" cap="none" strike="noStrike">
                <a:solidFill>
                  <a:schemeClr val="hlink"/>
                </a:solidFill>
              </a:rPr>
              <a:t>Figure out what you are solving for           </a:t>
            </a:r>
          </a:p>
          <a:p>
            <a:pPr indent="-342900" lvl="0" marL="342900" marR="0" rtl="0" algn="l">
              <a:lnSpc>
                <a:spcPct val="100000"/>
              </a:lnSpc>
              <a:spcBef>
                <a:spcPts val="640"/>
              </a:spcBef>
              <a:spcAft>
                <a:spcPts val="0"/>
              </a:spcAft>
              <a:buClr>
                <a:schemeClr val="hlink"/>
              </a:buClr>
              <a:buSzPct val="100000"/>
              <a:buFont typeface="PT Sans"/>
              <a:buChar char="•"/>
            </a:pPr>
            <a:r>
              <a:rPr b="0" i="0" lang="en-US" sz="3200" u="none" cap="none" strike="noStrike">
                <a:solidFill>
                  <a:schemeClr val="hlink"/>
                </a:solidFill>
              </a:rPr>
              <a:t>Manipulate formulas to go from given to solving for</a:t>
            </a:r>
          </a:p>
          <a:p>
            <a:pPr indent="-342900" lvl="0" marL="342900" marR="0" rtl="0" algn="l">
              <a:lnSpc>
                <a:spcPct val="100000"/>
              </a:lnSpc>
              <a:spcBef>
                <a:spcPts val="640"/>
              </a:spcBef>
              <a:spcAft>
                <a:spcPts val="0"/>
              </a:spcAft>
              <a:buClr>
                <a:schemeClr val="hlink"/>
              </a:buClr>
              <a:buSzPct val="100000"/>
              <a:buFont typeface="PT Sans"/>
              <a:buChar char="•"/>
            </a:pPr>
            <a:r>
              <a:rPr b="0" i="0" lang="en-US" sz="3200" u="none" cap="none" strike="noStrike">
                <a:solidFill>
                  <a:schemeClr val="hlink"/>
                </a:solidFill>
              </a:rPr>
              <a:t>Always dealing with decimals</a:t>
            </a:r>
          </a:p>
          <a:p>
            <a:pPr indent="-342900" lvl="0" marL="342900" marR="0" rtl="0" algn="l">
              <a:lnSpc>
                <a:spcPct val="100000"/>
              </a:lnSpc>
              <a:spcBef>
                <a:spcPts val="640"/>
              </a:spcBef>
              <a:spcAft>
                <a:spcPts val="0"/>
              </a:spcAft>
              <a:buClr>
                <a:schemeClr val="dk1"/>
              </a:buClr>
              <a:buSzPct val="88888"/>
              <a:buFont typeface="Arial"/>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3" name="Shape 163"/>
        <p:cNvGrpSpPr/>
        <p:nvPr/>
      </p:nvGrpSpPr>
      <p:grpSpPr>
        <a:xfrm>
          <a:off x="0" y="0"/>
          <a:ext cx="0" cy="0"/>
          <a:chOff x="0" y="0"/>
          <a:chExt cx="0" cy="0"/>
        </a:xfrm>
      </p:grpSpPr>
      <p:pic>
        <p:nvPicPr>
          <p:cNvPr id="164" name="Shape 164"/>
          <p:cNvPicPr preferRelativeResize="0"/>
          <p:nvPr/>
        </p:nvPicPr>
        <p:blipFill rotWithShape="1">
          <a:blip r:embed="rId3">
            <a:alphaModFix/>
          </a:blip>
          <a:srcRect b="0" l="0" r="0" t="0"/>
          <a:stretch/>
        </p:blipFill>
        <p:spPr>
          <a:xfrm>
            <a:off x="914400" y="2667000"/>
            <a:ext cx="876300" cy="711200"/>
          </a:xfrm>
          <a:prstGeom prst="rect">
            <a:avLst/>
          </a:prstGeom>
          <a:solidFill>
            <a:srgbClr val="FFFFFF"/>
          </a:solidFill>
          <a:ln>
            <a:noFill/>
          </a:ln>
        </p:spPr>
      </p:pic>
      <p:sp>
        <p:nvSpPr>
          <p:cNvPr id="165" name="Shape 165"/>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rPr>
              <a:t>Q4:Looking for </a:t>
            </a:r>
            <a:br>
              <a:rPr b="0" i="0" lang="en-US" sz="4000" u="none" cap="none" strike="noStrike">
                <a:solidFill>
                  <a:schemeClr val="dk2"/>
                </a:solidFill>
              </a:rPr>
            </a:br>
            <a:r>
              <a:rPr b="0" i="0" lang="en-US" sz="4000" u="none" cap="none" strike="noStrike">
                <a:solidFill>
                  <a:schemeClr val="dk2"/>
                </a:solidFill>
              </a:rPr>
              <a:t>p—dominant allele</a:t>
            </a:r>
          </a:p>
        </p:txBody>
      </p:sp>
      <p:sp>
        <p:nvSpPr>
          <p:cNvPr id="166" name="Shape 16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3200" u="none" cap="none" strike="noStrike">
                <a:solidFill>
                  <a:schemeClr val="dk1"/>
                </a:solidFill>
              </a:rPr>
              <a:t>Homozygous Recessive=q</a:t>
            </a:r>
            <a:r>
              <a:rPr b="0" baseline="30000" i="0" lang="en-US" sz="3200" u="none" cap="none" strike="noStrike">
                <a:solidFill>
                  <a:schemeClr val="dk1"/>
                </a:solidFill>
              </a:rPr>
              <a:t>2</a:t>
            </a:r>
            <a:r>
              <a:rPr b="0" i="0" lang="en-US" sz="3200" u="none" cap="none" strike="noStrike">
                <a:solidFill>
                  <a:schemeClr val="dk1"/>
                </a:solidFill>
              </a:rPr>
              <a:t>=24/87= .2758</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endParaRPr>
          </a:p>
          <a:p>
            <a:pPr indent="-342900" lvl="0" marL="342900" marR="0" rtl="0" algn="l">
              <a:lnSpc>
                <a:spcPct val="100000"/>
              </a:lnSpc>
              <a:spcBef>
                <a:spcPts val="640"/>
              </a:spcBef>
              <a:spcAft>
                <a:spcPts val="0"/>
              </a:spcAft>
              <a:buClr>
                <a:schemeClr val="dk1"/>
              </a:buClr>
              <a:buSzPct val="25000"/>
              <a:buFont typeface="Arial"/>
              <a:buNone/>
            </a:pPr>
            <a:r>
              <a:rPr b="0" i="0" lang="en-US" sz="3200" u="none" cap="none" strike="noStrike">
                <a:solidFill>
                  <a:schemeClr val="dk1"/>
                </a:solidFill>
              </a:rPr>
              <a:t>q</a:t>
            </a:r>
            <a:r>
              <a:rPr b="0" baseline="30000" i="0" lang="en-US" sz="3200" u="none" cap="none" strike="noStrike">
                <a:solidFill>
                  <a:schemeClr val="dk1"/>
                </a:solidFill>
              </a:rPr>
              <a:t>2= </a:t>
            </a:r>
            <a:r>
              <a:rPr b="0" i="0" lang="en-US" sz="3200" u="none" cap="none" strike="noStrike">
                <a:solidFill>
                  <a:schemeClr val="dk1"/>
                </a:solidFill>
              </a:rPr>
              <a:t>.2758</a:t>
            </a:r>
          </a:p>
          <a:p>
            <a:pPr indent="-342900" lvl="0" marL="342900" marR="0" rtl="0" algn="l">
              <a:lnSpc>
                <a:spcPct val="100000"/>
              </a:lnSpc>
              <a:spcBef>
                <a:spcPts val="640"/>
              </a:spcBef>
              <a:spcAft>
                <a:spcPts val="0"/>
              </a:spcAft>
              <a:buClr>
                <a:schemeClr val="dk1"/>
              </a:buClr>
              <a:buSzPct val="25000"/>
              <a:buFont typeface="Arial"/>
              <a:buNone/>
            </a:pPr>
            <a:r>
              <a:rPr b="0" i="0" lang="en-US" sz="3200" u="none" cap="none" strike="noStrike">
                <a:solidFill>
                  <a:schemeClr val="dk1"/>
                </a:solidFill>
              </a:rPr>
              <a:t>q=.5252</a:t>
            </a:r>
          </a:p>
          <a:p>
            <a:pPr indent="-342900" lvl="0" marL="342900" marR="0" rtl="0" algn="l">
              <a:lnSpc>
                <a:spcPct val="100000"/>
              </a:lnSpc>
              <a:spcBef>
                <a:spcPts val="640"/>
              </a:spcBef>
              <a:spcAft>
                <a:spcPts val="0"/>
              </a:spcAft>
              <a:buClr>
                <a:schemeClr val="dk1"/>
              </a:buClr>
              <a:buSzPct val="25000"/>
              <a:buFont typeface="Arial"/>
              <a:buNone/>
            </a:pPr>
            <a:r>
              <a:rPr b="0" i="0" lang="en-US" sz="3200" u="none" cap="none" strike="noStrike">
                <a:solidFill>
                  <a:schemeClr val="dk1"/>
                </a:solidFill>
              </a:rPr>
              <a:t>p+q=1</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ctr">
              <a:lnSpc>
                <a:spcPct val="100000"/>
              </a:lnSpc>
              <a:spcBef>
                <a:spcPts val="640"/>
              </a:spcBef>
              <a:spcAft>
                <a:spcPts val="0"/>
              </a:spcAft>
              <a:buClr>
                <a:srgbClr val="0000FF"/>
              </a:buClr>
              <a:buSzPct val="25000"/>
              <a:buFont typeface="Arial"/>
              <a:buNone/>
            </a:pPr>
            <a:r>
              <a:rPr b="0" i="0" lang="en-US" sz="3200" u="none" cap="none" strike="noStrike">
                <a:solidFill>
                  <a:srgbClr val="0000FF"/>
                </a:solidFill>
              </a:rPr>
              <a:t>p=.47</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rgbClr val="0000FF"/>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88888"/>
              <a:buFont typeface="Arial"/>
              <a:buNone/>
            </a:pPr>
            <a:r>
              <a:t/>
            </a:r>
            <a:endParaRPr/>
          </a:p>
        </p:txBody>
      </p:sp>
      <p:pic>
        <p:nvPicPr>
          <p:cNvPr id="167" name="Shape 167"/>
          <p:cNvPicPr preferRelativeResize="0"/>
          <p:nvPr/>
        </p:nvPicPr>
        <p:blipFill rotWithShape="1">
          <a:blip r:embed="rId4">
            <a:alphaModFix/>
          </a:blip>
          <a:srcRect b="0" l="0" r="0" t="0"/>
          <a:stretch/>
        </p:blipFill>
        <p:spPr>
          <a:xfrm>
            <a:off x="5715000" y="4343400"/>
            <a:ext cx="1276349" cy="2038349"/>
          </a:xfrm>
          <a:prstGeom prst="rect">
            <a:avLst/>
          </a:prstGeom>
          <a:solidFill>
            <a:srgbClr val="FFFFFF"/>
          </a:solid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1" name="Shape 171"/>
        <p:cNvGrpSpPr/>
        <p:nvPr/>
      </p:nvGrpSpPr>
      <p:grpSpPr>
        <a:xfrm>
          <a:off x="0" y="0"/>
          <a:ext cx="0" cy="0"/>
          <a:chOff x="0" y="0"/>
          <a:chExt cx="0" cy="0"/>
        </a:xfrm>
      </p:grpSpPr>
      <p:sp>
        <p:nvSpPr>
          <p:cNvPr id="172" name="Shape 172"/>
          <p:cNvSpPr txBox="1"/>
          <p:nvPr>
            <p:ph type="title"/>
          </p:nvPr>
        </p:nvSpPr>
        <p:spPr>
          <a:xfrm>
            <a:off x="457200" y="0"/>
            <a:ext cx="8229600" cy="6397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000" u="none" cap="none" strike="noStrike">
                <a:solidFill>
                  <a:schemeClr val="accent2"/>
                </a:solidFill>
              </a:rPr>
              <a:t>Q5: Rate</a:t>
            </a:r>
          </a:p>
        </p:txBody>
      </p:sp>
      <p:sp>
        <p:nvSpPr>
          <p:cNvPr id="173" name="Shape 173"/>
          <p:cNvSpPr txBox="1"/>
          <p:nvPr>
            <p:ph idx="1" type="body"/>
          </p:nvPr>
        </p:nvSpPr>
        <p:spPr>
          <a:xfrm>
            <a:off x="457200" y="762000"/>
            <a:ext cx="8305799"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rPr>
              <a:t>     Hydrogen peroxide is broken down to water and oxygen by the enzyme catalase. The following data were taken over 5 minutes. What is the </a:t>
            </a:r>
            <a:r>
              <a:rPr b="1" i="0" lang="en-US" sz="2800" u="none" cap="none" strike="noStrike">
                <a:solidFill>
                  <a:schemeClr val="dk1"/>
                </a:solidFill>
              </a:rPr>
              <a:t>rate </a:t>
            </a:r>
            <a:r>
              <a:rPr b="0" i="0" lang="en-US" sz="2800" u="none" cap="none" strike="noStrike">
                <a:solidFill>
                  <a:schemeClr val="dk1"/>
                </a:solidFill>
              </a:rPr>
              <a:t>of enzymatic reaction in mL/min from 2 to 4 minutes? Round to the </a:t>
            </a:r>
            <a:r>
              <a:rPr b="0" i="0" lang="en-US" sz="2800" u="sng" cap="none" strike="noStrike">
                <a:solidFill>
                  <a:schemeClr val="dk1"/>
                </a:solidFill>
              </a:rPr>
              <a:t>nearest hundreds</a:t>
            </a: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88888"/>
              <a:buFont typeface="Arial"/>
              <a:buNone/>
            </a:pPr>
            <a:r>
              <a:t/>
            </a:r>
            <a:endParaRPr/>
          </a:p>
        </p:txBody>
      </p:sp>
      <p:grpSp>
        <p:nvGrpSpPr>
          <p:cNvPr id="174" name="Shape 174"/>
          <p:cNvGrpSpPr/>
          <p:nvPr/>
        </p:nvGrpSpPr>
        <p:grpSpPr>
          <a:xfrm>
            <a:off x="3124200" y="3200400"/>
            <a:ext cx="2667000" cy="3282950"/>
            <a:chOff x="4191000" y="3505200"/>
            <a:chExt cx="2667000" cy="3282950"/>
          </a:xfrm>
        </p:grpSpPr>
        <p:sp>
          <p:nvSpPr>
            <p:cNvPr id="175" name="Shape 175"/>
            <p:cNvSpPr txBox="1"/>
            <p:nvPr/>
          </p:nvSpPr>
          <p:spPr>
            <a:xfrm>
              <a:off x="5384800" y="6375400"/>
              <a:ext cx="1473199" cy="41274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5.9</a:t>
              </a:r>
            </a:p>
          </p:txBody>
        </p:sp>
        <p:sp>
          <p:nvSpPr>
            <p:cNvPr id="176" name="Shape 176"/>
            <p:cNvSpPr txBox="1"/>
            <p:nvPr/>
          </p:nvSpPr>
          <p:spPr>
            <a:xfrm>
              <a:off x="4191000" y="6375400"/>
              <a:ext cx="1193800" cy="41274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5</a:t>
              </a:r>
            </a:p>
          </p:txBody>
        </p:sp>
        <p:sp>
          <p:nvSpPr>
            <p:cNvPr id="177" name="Shape 177"/>
            <p:cNvSpPr txBox="1"/>
            <p:nvPr/>
          </p:nvSpPr>
          <p:spPr>
            <a:xfrm>
              <a:off x="5384800" y="5964237"/>
              <a:ext cx="1473199" cy="411161"/>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5.5</a:t>
              </a:r>
            </a:p>
          </p:txBody>
        </p:sp>
        <p:sp>
          <p:nvSpPr>
            <p:cNvPr id="178" name="Shape 178"/>
            <p:cNvSpPr txBox="1"/>
            <p:nvPr/>
          </p:nvSpPr>
          <p:spPr>
            <a:xfrm>
              <a:off x="4191000" y="5964237"/>
              <a:ext cx="1193800" cy="411161"/>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4</a:t>
              </a:r>
            </a:p>
          </p:txBody>
        </p:sp>
        <p:sp>
          <p:nvSpPr>
            <p:cNvPr id="179" name="Shape 179"/>
            <p:cNvSpPr txBox="1"/>
            <p:nvPr/>
          </p:nvSpPr>
          <p:spPr>
            <a:xfrm>
              <a:off x="5384800" y="5519737"/>
              <a:ext cx="1473199" cy="444500"/>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4.2</a:t>
              </a:r>
            </a:p>
          </p:txBody>
        </p:sp>
        <p:sp>
          <p:nvSpPr>
            <p:cNvPr id="180" name="Shape 180"/>
            <p:cNvSpPr txBox="1"/>
            <p:nvPr/>
          </p:nvSpPr>
          <p:spPr>
            <a:xfrm>
              <a:off x="4191000" y="5519737"/>
              <a:ext cx="1193800" cy="444500"/>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3</a:t>
              </a:r>
            </a:p>
          </p:txBody>
        </p:sp>
        <p:sp>
          <p:nvSpPr>
            <p:cNvPr id="181" name="Shape 181"/>
            <p:cNvSpPr txBox="1"/>
            <p:nvPr/>
          </p:nvSpPr>
          <p:spPr>
            <a:xfrm>
              <a:off x="5384800" y="5106987"/>
              <a:ext cx="1473199" cy="41274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3.6</a:t>
              </a:r>
            </a:p>
          </p:txBody>
        </p:sp>
        <p:sp>
          <p:nvSpPr>
            <p:cNvPr id="182" name="Shape 182"/>
            <p:cNvSpPr txBox="1"/>
            <p:nvPr/>
          </p:nvSpPr>
          <p:spPr>
            <a:xfrm>
              <a:off x="4191000" y="5106987"/>
              <a:ext cx="1193800" cy="41274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2</a:t>
              </a:r>
            </a:p>
          </p:txBody>
        </p:sp>
        <p:sp>
          <p:nvSpPr>
            <p:cNvPr id="183" name="Shape 183"/>
            <p:cNvSpPr txBox="1"/>
            <p:nvPr/>
          </p:nvSpPr>
          <p:spPr>
            <a:xfrm>
              <a:off x="5384800" y="4694237"/>
              <a:ext cx="1473199" cy="41274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2.3</a:t>
              </a:r>
            </a:p>
          </p:txBody>
        </p:sp>
        <p:sp>
          <p:nvSpPr>
            <p:cNvPr id="184" name="Shape 184"/>
            <p:cNvSpPr txBox="1"/>
            <p:nvPr/>
          </p:nvSpPr>
          <p:spPr>
            <a:xfrm>
              <a:off x="4191000" y="4694237"/>
              <a:ext cx="1193800" cy="41274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1</a:t>
              </a:r>
            </a:p>
          </p:txBody>
        </p:sp>
        <p:sp>
          <p:nvSpPr>
            <p:cNvPr id="185" name="Shape 185"/>
            <p:cNvSpPr txBox="1"/>
            <p:nvPr/>
          </p:nvSpPr>
          <p:spPr>
            <a:xfrm>
              <a:off x="5384800" y="3505200"/>
              <a:ext cx="1473199" cy="1189037"/>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Amount of</a:t>
              </a:r>
              <a:r>
                <a:rPr lang="en-US" sz="1800">
                  <a:solidFill>
                    <a:schemeClr val="dk1"/>
                  </a:solidFill>
                  <a:latin typeface="Lato"/>
                  <a:ea typeface="Lato"/>
                  <a:cs typeface="Lato"/>
                  <a:sym typeface="Lato"/>
                </a:rPr>
                <a:t> </a:t>
              </a:r>
              <a:r>
                <a:rPr b="0" i="0" lang="en-US" sz="1800" u="none" cap="none" strike="noStrike">
                  <a:solidFill>
                    <a:schemeClr val="dk1"/>
                  </a:solidFill>
                  <a:latin typeface="Lato"/>
                  <a:ea typeface="Lato"/>
                  <a:cs typeface="Lato"/>
                  <a:sym typeface="Lato"/>
                </a:rPr>
                <a:t>O</a:t>
              </a:r>
              <a:r>
                <a:rPr b="0" baseline="-25000" i="0" lang="en-US" sz="1800" u="none" cap="none" strike="noStrike">
                  <a:solidFill>
                    <a:schemeClr val="dk1"/>
                  </a:solidFill>
                  <a:latin typeface="Lato"/>
                  <a:ea typeface="Lato"/>
                  <a:cs typeface="Lato"/>
                  <a:sym typeface="Lato"/>
                </a:rPr>
                <a:t>2</a:t>
              </a:r>
            </a:p>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produced</a:t>
              </a:r>
            </a:p>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(mL)</a:t>
              </a:r>
            </a:p>
          </p:txBody>
        </p:sp>
        <p:sp>
          <p:nvSpPr>
            <p:cNvPr id="186" name="Shape 186"/>
            <p:cNvSpPr txBox="1"/>
            <p:nvPr/>
          </p:nvSpPr>
          <p:spPr>
            <a:xfrm>
              <a:off x="4191000" y="3505200"/>
              <a:ext cx="1193800" cy="1189037"/>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Time (mins)</a:t>
              </a:r>
            </a:p>
          </p:txBody>
        </p:sp>
        <p:cxnSp>
          <p:nvCxnSpPr>
            <p:cNvPr id="187" name="Shape 187"/>
            <p:cNvCxnSpPr/>
            <p:nvPr/>
          </p:nvCxnSpPr>
          <p:spPr>
            <a:xfrm>
              <a:off x="4191000" y="3505200"/>
              <a:ext cx="2666999" cy="0"/>
            </a:xfrm>
            <a:prstGeom prst="straightConnector1">
              <a:avLst/>
            </a:prstGeom>
            <a:noFill/>
            <a:ln cap="rnd" cmpd="sng" w="12700">
              <a:solidFill>
                <a:srgbClr val="000000"/>
              </a:solidFill>
              <a:prstDash val="solid"/>
              <a:miter/>
              <a:headEnd len="med" w="med" type="none"/>
              <a:tailEnd len="med" w="med" type="none"/>
            </a:ln>
          </p:spPr>
        </p:cxnSp>
        <p:cxnSp>
          <p:nvCxnSpPr>
            <p:cNvPr id="188" name="Shape 188"/>
            <p:cNvCxnSpPr/>
            <p:nvPr/>
          </p:nvCxnSpPr>
          <p:spPr>
            <a:xfrm>
              <a:off x="4191000" y="6788150"/>
              <a:ext cx="2666999" cy="0"/>
            </a:xfrm>
            <a:prstGeom prst="straightConnector1">
              <a:avLst/>
            </a:prstGeom>
            <a:noFill/>
            <a:ln cap="rnd" cmpd="sng" w="12700">
              <a:solidFill>
                <a:srgbClr val="000000"/>
              </a:solidFill>
              <a:prstDash val="solid"/>
              <a:miter/>
              <a:headEnd len="med" w="med" type="none"/>
              <a:tailEnd len="med" w="med" type="none"/>
            </a:ln>
          </p:spPr>
        </p:cxnSp>
        <p:cxnSp>
          <p:nvCxnSpPr>
            <p:cNvPr id="189" name="Shape 189"/>
            <p:cNvCxnSpPr/>
            <p:nvPr/>
          </p:nvCxnSpPr>
          <p:spPr>
            <a:xfrm>
              <a:off x="4191000" y="3505200"/>
              <a:ext cx="0" cy="3282950"/>
            </a:xfrm>
            <a:prstGeom prst="straightConnector1">
              <a:avLst/>
            </a:prstGeom>
            <a:noFill/>
            <a:ln cap="rnd" cmpd="sng" w="12700">
              <a:solidFill>
                <a:srgbClr val="000000"/>
              </a:solidFill>
              <a:prstDash val="solid"/>
              <a:miter/>
              <a:headEnd len="med" w="med" type="none"/>
              <a:tailEnd len="med" w="med" type="none"/>
            </a:ln>
          </p:spPr>
        </p:cxnSp>
        <p:cxnSp>
          <p:nvCxnSpPr>
            <p:cNvPr id="190" name="Shape 190"/>
            <p:cNvCxnSpPr/>
            <p:nvPr/>
          </p:nvCxnSpPr>
          <p:spPr>
            <a:xfrm>
              <a:off x="6858000" y="3505200"/>
              <a:ext cx="0" cy="3282950"/>
            </a:xfrm>
            <a:prstGeom prst="straightConnector1">
              <a:avLst/>
            </a:prstGeom>
            <a:noFill/>
            <a:ln cap="rnd" cmpd="sng" w="12700">
              <a:solidFill>
                <a:srgbClr val="000000"/>
              </a:solidFill>
              <a:prstDash val="solid"/>
              <a:miter/>
              <a:headEnd len="med" w="med" type="none"/>
              <a:tailEnd len="med" w="med" type="none"/>
            </a:ln>
          </p:spPr>
        </p:cxnSp>
        <p:cxnSp>
          <p:nvCxnSpPr>
            <p:cNvPr id="191" name="Shape 191"/>
            <p:cNvCxnSpPr/>
            <p:nvPr/>
          </p:nvCxnSpPr>
          <p:spPr>
            <a:xfrm>
              <a:off x="4191000" y="4694237"/>
              <a:ext cx="2666999" cy="0"/>
            </a:xfrm>
            <a:prstGeom prst="straightConnector1">
              <a:avLst/>
            </a:prstGeom>
            <a:noFill/>
            <a:ln cap="rnd" cmpd="sng" w="12700">
              <a:solidFill>
                <a:srgbClr val="000000"/>
              </a:solidFill>
              <a:prstDash val="solid"/>
              <a:miter/>
              <a:headEnd len="med" w="med" type="none"/>
              <a:tailEnd len="med" w="med" type="none"/>
            </a:ln>
          </p:spPr>
        </p:cxnSp>
        <p:cxnSp>
          <p:nvCxnSpPr>
            <p:cNvPr id="192" name="Shape 192"/>
            <p:cNvCxnSpPr/>
            <p:nvPr/>
          </p:nvCxnSpPr>
          <p:spPr>
            <a:xfrm>
              <a:off x="5384800" y="3505200"/>
              <a:ext cx="0" cy="3282950"/>
            </a:xfrm>
            <a:prstGeom prst="straightConnector1">
              <a:avLst/>
            </a:prstGeom>
            <a:noFill/>
            <a:ln cap="rnd" cmpd="sng" w="12700">
              <a:solidFill>
                <a:srgbClr val="000000"/>
              </a:solidFill>
              <a:prstDash val="solid"/>
              <a:miter/>
              <a:headEnd len="med" w="med" type="none"/>
              <a:tailEnd len="med" w="med" type="none"/>
            </a:ln>
          </p:spPr>
        </p:cxnSp>
        <p:cxnSp>
          <p:nvCxnSpPr>
            <p:cNvPr id="193" name="Shape 193"/>
            <p:cNvCxnSpPr/>
            <p:nvPr/>
          </p:nvCxnSpPr>
          <p:spPr>
            <a:xfrm>
              <a:off x="4191000" y="5106987"/>
              <a:ext cx="2666999" cy="0"/>
            </a:xfrm>
            <a:prstGeom prst="straightConnector1">
              <a:avLst/>
            </a:prstGeom>
            <a:noFill/>
            <a:ln cap="rnd" cmpd="sng" w="12700">
              <a:solidFill>
                <a:srgbClr val="000000"/>
              </a:solidFill>
              <a:prstDash val="solid"/>
              <a:miter/>
              <a:headEnd len="med" w="med" type="none"/>
              <a:tailEnd len="med" w="med" type="none"/>
            </a:ln>
          </p:spPr>
        </p:cxnSp>
        <p:cxnSp>
          <p:nvCxnSpPr>
            <p:cNvPr id="194" name="Shape 194"/>
            <p:cNvCxnSpPr/>
            <p:nvPr/>
          </p:nvCxnSpPr>
          <p:spPr>
            <a:xfrm>
              <a:off x="4191000" y="5519737"/>
              <a:ext cx="2666999" cy="0"/>
            </a:xfrm>
            <a:prstGeom prst="straightConnector1">
              <a:avLst/>
            </a:prstGeom>
            <a:noFill/>
            <a:ln cap="rnd" cmpd="sng" w="12700">
              <a:solidFill>
                <a:srgbClr val="000000"/>
              </a:solidFill>
              <a:prstDash val="solid"/>
              <a:miter/>
              <a:headEnd len="med" w="med" type="none"/>
              <a:tailEnd len="med" w="med" type="none"/>
            </a:ln>
          </p:spPr>
        </p:cxnSp>
        <p:cxnSp>
          <p:nvCxnSpPr>
            <p:cNvPr id="195" name="Shape 195"/>
            <p:cNvCxnSpPr/>
            <p:nvPr/>
          </p:nvCxnSpPr>
          <p:spPr>
            <a:xfrm>
              <a:off x="4191000" y="5964237"/>
              <a:ext cx="2666999" cy="0"/>
            </a:xfrm>
            <a:prstGeom prst="straightConnector1">
              <a:avLst/>
            </a:prstGeom>
            <a:noFill/>
            <a:ln cap="rnd" cmpd="sng" w="12700">
              <a:solidFill>
                <a:srgbClr val="000000"/>
              </a:solidFill>
              <a:prstDash val="solid"/>
              <a:miter/>
              <a:headEnd len="med" w="med" type="none"/>
              <a:tailEnd len="med" w="med" type="none"/>
            </a:ln>
          </p:spPr>
        </p:cxnSp>
        <p:cxnSp>
          <p:nvCxnSpPr>
            <p:cNvPr id="196" name="Shape 196"/>
            <p:cNvCxnSpPr/>
            <p:nvPr/>
          </p:nvCxnSpPr>
          <p:spPr>
            <a:xfrm>
              <a:off x="4191000" y="6375400"/>
              <a:ext cx="2666999" cy="0"/>
            </a:xfrm>
            <a:prstGeom prst="straightConnector1">
              <a:avLst/>
            </a:prstGeom>
            <a:noFill/>
            <a:ln cap="rnd" cmpd="sng" w="12700">
              <a:solidFill>
                <a:srgbClr val="000000"/>
              </a:solidFill>
              <a:prstDash val="solid"/>
              <a:miter/>
              <a:headEnd len="med" w="med" type="none"/>
              <a:tailEnd len="med" w="med" type="none"/>
            </a:ln>
          </p:spPr>
        </p:cxnSp>
      </p:gr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0" name="Shape 200"/>
        <p:cNvGrpSpPr/>
        <p:nvPr/>
      </p:nvGrpSpPr>
      <p:grpSpPr>
        <a:xfrm>
          <a:off x="0" y="0"/>
          <a:ext cx="0" cy="0"/>
          <a:chOff x="0" y="0"/>
          <a:chExt cx="0" cy="0"/>
        </a:xfrm>
      </p:grpSpPr>
      <p:sp>
        <p:nvSpPr>
          <p:cNvPr id="201" name="Shape 20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Q5</a:t>
            </a:r>
          </a:p>
        </p:txBody>
      </p:sp>
      <p:sp>
        <p:nvSpPr>
          <p:cNvPr id="202" name="Shape 20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4800" u="none" cap="none" strike="noStrike">
                <a:solidFill>
                  <a:schemeClr val="dk1"/>
                </a:solidFill>
              </a:rPr>
              <a:t>Rise/run= rate= 5.5-3.6/4-2</a:t>
            </a:r>
          </a:p>
          <a:p>
            <a:pPr indent="-342900" lvl="0" marL="342900" marR="0" rtl="0" algn="l">
              <a:lnSpc>
                <a:spcPct val="100000"/>
              </a:lnSpc>
              <a:spcBef>
                <a:spcPts val="960"/>
              </a:spcBef>
              <a:spcAft>
                <a:spcPts val="0"/>
              </a:spcAft>
              <a:buClr>
                <a:schemeClr val="dk1"/>
              </a:buClr>
              <a:buSzPct val="100000"/>
              <a:buFont typeface="PT Sans"/>
              <a:buChar char="•"/>
            </a:pPr>
            <a:r>
              <a:rPr b="0" i="0" lang="en-US" sz="4800" u="none" cap="none" strike="noStrike">
                <a:solidFill>
                  <a:schemeClr val="dk1"/>
                </a:solidFill>
              </a:rPr>
              <a:t>Rise/run= rate=1.9/2</a:t>
            </a:r>
          </a:p>
          <a:p>
            <a:pPr indent="-342900" lvl="0" marL="342900" marR="0" rtl="0" algn="l">
              <a:lnSpc>
                <a:spcPct val="100000"/>
              </a:lnSpc>
              <a:spcBef>
                <a:spcPts val="960"/>
              </a:spcBef>
              <a:spcAft>
                <a:spcPts val="0"/>
              </a:spcAft>
              <a:buClr>
                <a:schemeClr val="dk1"/>
              </a:buClr>
              <a:buSzPct val="100000"/>
              <a:buFont typeface="PT Sans"/>
              <a:buChar char="•"/>
            </a:pPr>
            <a:r>
              <a:rPr b="0" i="0" lang="en-US" sz="4800" u="none" cap="none" strike="noStrike">
                <a:solidFill>
                  <a:schemeClr val="dk1"/>
                </a:solidFill>
              </a:rPr>
              <a:t>Rise/run= rate= </a:t>
            </a:r>
            <a:r>
              <a:rPr b="0" i="0" lang="en-US" sz="4800" u="none" cap="none" strike="noStrike">
                <a:solidFill>
                  <a:srgbClr val="0000FF"/>
                </a:solidFill>
              </a:rPr>
              <a:t>.95</a:t>
            </a:r>
          </a:p>
        </p:txBody>
      </p:sp>
      <p:pic>
        <p:nvPicPr>
          <p:cNvPr id="203" name="Shape 203"/>
          <p:cNvPicPr preferRelativeResize="0"/>
          <p:nvPr/>
        </p:nvPicPr>
        <p:blipFill rotWithShape="1">
          <a:blip r:embed="rId3">
            <a:alphaModFix/>
          </a:blip>
          <a:srcRect b="0" l="0" r="0" t="0"/>
          <a:stretch/>
        </p:blipFill>
        <p:spPr>
          <a:xfrm>
            <a:off x="4724400" y="4343400"/>
            <a:ext cx="1295400" cy="2009774"/>
          </a:xfrm>
          <a:prstGeom prst="rect">
            <a:avLst/>
          </a:prstGeom>
          <a:solidFill>
            <a:srgbClr val="FFFFFF"/>
          </a:solid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7" name="Shape 207"/>
        <p:cNvGrpSpPr/>
        <p:nvPr/>
      </p:nvGrpSpPr>
      <p:grpSpPr>
        <a:xfrm>
          <a:off x="0" y="0"/>
          <a:ext cx="0" cy="0"/>
          <a:chOff x="0" y="0"/>
          <a:chExt cx="0" cy="0"/>
        </a:xfrm>
      </p:grpSpPr>
      <p:sp>
        <p:nvSpPr>
          <p:cNvPr id="208" name="Shape 20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Q6: Laws of Probability</a:t>
            </a:r>
          </a:p>
        </p:txBody>
      </p:sp>
      <p:sp>
        <p:nvSpPr>
          <p:cNvPr id="209" name="Shape 20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5400" u="none" cap="none" strike="noStrike">
                <a:solidFill>
                  <a:schemeClr val="dk1"/>
                </a:solidFill>
              </a:rPr>
              <a:t>Calculate the probability of tossing three coins simultaneously and obtaining three heads. Express in </a:t>
            </a:r>
            <a:r>
              <a:rPr b="0" i="0" lang="en-US" sz="5400" u="sng" cap="none" strike="noStrike">
                <a:solidFill>
                  <a:schemeClr val="dk1"/>
                </a:solidFill>
              </a:rPr>
              <a:t>fraction form</a:t>
            </a:r>
            <a:r>
              <a:rPr b="0" i="0" lang="en-US" sz="5400" u="none" cap="none" strike="noStrike">
                <a:solidFill>
                  <a:schemeClr val="dk1"/>
                </a:solidFill>
              </a:rPr>
              <a:t>.</a:t>
            </a:r>
            <a:r>
              <a:rPr b="0" i="0" lang="en-US" sz="5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3" name="Shape 213"/>
        <p:cNvGrpSpPr/>
        <p:nvPr/>
      </p:nvGrpSpPr>
      <p:grpSpPr>
        <a:xfrm>
          <a:off x="0" y="0"/>
          <a:ext cx="0" cy="0"/>
          <a:chOff x="0" y="0"/>
          <a:chExt cx="0" cy="0"/>
        </a:xfrm>
      </p:grpSpPr>
      <p:sp>
        <p:nvSpPr>
          <p:cNvPr id="214" name="Shape 214"/>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Q6</a:t>
            </a:r>
          </a:p>
        </p:txBody>
      </p:sp>
      <p:sp>
        <p:nvSpPr>
          <p:cNvPr id="215" name="Shape 215"/>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3200" u="none" cap="none" strike="noStrike">
                <a:solidFill>
                  <a:schemeClr val="dk1"/>
                </a:solidFill>
              </a:rPr>
              <a:t>Probability of a heads is ½</a:t>
            </a:r>
          </a:p>
          <a:p>
            <a:pPr indent="-342900" lvl="0" marL="342900" marR="0" rtl="0" algn="l">
              <a:lnSpc>
                <a:spcPct val="100000"/>
              </a:lnSpc>
              <a:spcBef>
                <a:spcPts val="640"/>
              </a:spcBef>
              <a:spcAft>
                <a:spcPts val="0"/>
              </a:spcAft>
              <a:buClr>
                <a:schemeClr val="dk1"/>
              </a:buClr>
              <a:buSzPct val="100000"/>
              <a:buFont typeface="PT Sans"/>
              <a:buChar char="•"/>
            </a:pPr>
            <a:r>
              <a:rPr b="0" i="0" lang="en-US" sz="3200" u="none" cap="none" strike="noStrike">
                <a:solidFill>
                  <a:schemeClr val="dk1"/>
                </a:solidFill>
              </a:rPr>
              <a:t>Probability of heads AND a heads AND a heads</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endParaRPr>
          </a:p>
          <a:p>
            <a:pPr indent="-342900" lvl="0" marL="342900" marR="0" rtl="0" algn="l">
              <a:lnSpc>
                <a:spcPct val="100000"/>
              </a:lnSpc>
              <a:spcBef>
                <a:spcPts val="1080"/>
              </a:spcBef>
              <a:spcAft>
                <a:spcPts val="0"/>
              </a:spcAft>
              <a:buClr>
                <a:schemeClr val="dk1"/>
              </a:buClr>
              <a:buSzPct val="25000"/>
              <a:buFont typeface="Arial"/>
              <a:buNone/>
            </a:pPr>
            <a:r>
              <a:rPr b="0" i="0" lang="en-US" sz="5400" u="none" cap="none" strike="noStrike">
                <a:solidFill>
                  <a:schemeClr val="dk1"/>
                </a:solidFill>
              </a:rPr>
              <a:t>         ½ X ½ X ½=</a:t>
            </a:r>
            <a:r>
              <a:rPr b="0" i="0" lang="en-US" sz="5400" u="none" cap="none" strike="noStrike">
                <a:solidFill>
                  <a:srgbClr val="0000FF"/>
                </a:solidFill>
              </a:rPr>
              <a:t>1/8</a:t>
            </a:r>
          </a:p>
          <a:p>
            <a:pPr indent="-342900" lvl="0" marL="342900" marR="0" rtl="0" algn="l">
              <a:lnSpc>
                <a:spcPct val="100000"/>
              </a:lnSpc>
              <a:spcBef>
                <a:spcPts val="640"/>
              </a:spcBef>
              <a:spcAft>
                <a:spcPts val="0"/>
              </a:spcAft>
              <a:buClr>
                <a:schemeClr val="dk1"/>
              </a:buClr>
              <a:buSzPct val="88888"/>
              <a:buFont typeface="Arial"/>
              <a:buNone/>
            </a:pPr>
            <a:r>
              <a:t/>
            </a:r>
            <a:endParaRPr/>
          </a:p>
        </p:txBody>
      </p:sp>
      <p:pic>
        <p:nvPicPr>
          <p:cNvPr id="216" name="Shape 216"/>
          <p:cNvPicPr preferRelativeResize="0"/>
          <p:nvPr/>
        </p:nvPicPr>
        <p:blipFill rotWithShape="1">
          <a:blip r:embed="rId3">
            <a:alphaModFix/>
          </a:blip>
          <a:srcRect b="0" l="0" r="0" t="0"/>
          <a:stretch/>
        </p:blipFill>
        <p:spPr>
          <a:xfrm>
            <a:off x="7391400" y="3962400"/>
            <a:ext cx="1257299" cy="2000250"/>
          </a:xfrm>
          <a:prstGeom prst="rect">
            <a:avLst/>
          </a:prstGeom>
          <a:solidFill>
            <a:srgbClr val="FFFFFF"/>
          </a:solid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0" name="Shape 220"/>
        <p:cNvGrpSpPr/>
        <p:nvPr/>
      </p:nvGrpSpPr>
      <p:grpSpPr>
        <a:xfrm>
          <a:off x="0" y="0"/>
          <a:ext cx="0" cy="0"/>
          <a:chOff x="0" y="0"/>
          <a:chExt cx="0" cy="0"/>
        </a:xfrm>
      </p:grpSpPr>
      <p:sp>
        <p:nvSpPr>
          <p:cNvPr id="221" name="Shape 22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Q7: Population Growth</a:t>
            </a:r>
          </a:p>
        </p:txBody>
      </p:sp>
      <p:sp>
        <p:nvSpPr>
          <p:cNvPr id="222" name="Shape 22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25000"/>
              <a:buFont typeface="Arial"/>
              <a:buNone/>
            </a:pPr>
            <a:r>
              <a:rPr b="0" i="0" lang="en-US" sz="3200" u="none" cap="none" strike="noStrike">
                <a:solidFill>
                  <a:schemeClr val="accent2"/>
                </a:solidFill>
              </a:rPr>
              <a:t>N—total number in pop       r—rate of growth</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endParaRPr>
          </a:p>
          <a:p>
            <a:pPr indent="-342900" lvl="0" marL="342900" marR="0" rtl="0" algn="l">
              <a:lnSpc>
                <a:spcPct val="100000"/>
              </a:lnSpc>
              <a:spcBef>
                <a:spcPts val="640"/>
              </a:spcBef>
              <a:spcAft>
                <a:spcPts val="0"/>
              </a:spcAft>
              <a:buClr>
                <a:schemeClr val="dk1"/>
              </a:buClr>
              <a:buSzPct val="100000"/>
              <a:buFont typeface="PT Sans"/>
              <a:buChar char="•"/>
            </a:pPr>
            <a:r>
              <a:rPr b="0" i="0" lang="en-US" sz="3200" u="none" cap="none" strike="noStrike">
                <a:solidFill>
                  <a:schemeClr val="dk1"/>
                </a:solidFill>
              </a:rPr>
              <a:t>There are 2,000 mice living in a field. If 1,000 mice are born each month and 200 mice die each month, what is the </a:t>
            </a:r>
            <a:r>
              <a:rPr b="1" i="0" lang="en-US" sz="3200" u="none" cap="none" strike="noStrike">
                <a:solidFill>
                  <a:schemeClr val="dk1"/>
                </a:solidFill>
              </a:rPr>
              <a:t>per capita growth rate</a:t>
            </a:r>
            <a:r>
              <a:rPr b="0" i="0" lang="en-US" sz="3200" u="none" cap="none" strike="noStrike">
                <a:solidFill>
                  <a:schemeClr val="dk1"/>
                </a:solidFill>
              </a:rPr>
              <a:t> of mice over a month?  Round to the </a:t>
            </a:r>
            <a:r>
              <a:rPr b="0" i="0" lang="en-US" sz="3200" u="sng" cap="none" strike="noStrike">
                <a:solidFill>
                  <a:schemeClr val="dk1"/>
                </a:solidFill>
              </a:rPr>
              <a:t>nearest tenths.</a:t>
            </a:r>
          </a:p>
          <a:p>
            <a:pPr indent="-342900" lvl="0" marL="342900" marR="0" rtl="0" algn="l">
              <a:lnSpc>
                <a:spcPct val="100000"/>
              </a:lnSpc>
              <a:spcBef>
                <a:spcPts val="640"/>
              </a:spcBef>
              <a:spcAft>
                <a:spcPts val="0"/>
              </a:spcAft>
              <a:buClr>
                <a:schemeClr val="dk1"/>
              </a:buClr>
              <a:buSzPct val="88888"/>
              <a:buFont typeface="Arial"/>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6" name="Shape 226"/>
        <p:cNvGrpSpPr/>
        <p:nvPr/>
      </p:nvGrpSpPr>
      <p:grpSpPr>
        <a:xfrm>
          <a:off x="0" y="0"/>
          <a:ext cx="0" cy="0"/>
          <a:chOff x="0" y="0"/>
          <a:chExt cx="0" cy="0"/>
        </a:xfrm>
      </p:grpSpPr>
      <p:sp>
        <p:nvSpPr>
          <p:cNvPr id="227" name="Shape 227"/>
          <p:cNvSpPr txBox="1"/>
          <p:nvPr>
            <p:ph idx="1" type="body"/>
          </p:nvPr>
        </p:nvSpPr>
        <p:spPr>
          <a:xfrm>
            <a:off x="457200" y="990600"/>
            <a:ext cx="8229600" cy="5135699"/>
          </a:xfrm>
          <a:prstGeom prst="rect">
            <a:avLst/>
          </a:prstGeom>
          <a:noFill/>
          <a:ln>
            <a:noFill/>
          </a:ln>
        </p:spPr>
        <p:txBody>
          <a:bodyPr anchorCtr="0" anchor="t" bIns="45700" lIns="91425" rIns="91425" tIns="45700">
            <a:noAutofit/>
          </a:bodyPr>
          <a:lstStyle/>
          <a:p>
            <a:pPr indent="-266700" lvl="0" marL="342900" marR="0" rtl="0" algn="l">
              <a:lnSpc>
                <a:spcPct val="100000"/>
              </a:lnSpc>
              <a:spcBef>
                <a:spcPts val="0"/>
              </a:spcBef>
              <a:spcAft>
                <a:spcPts val="0"/>
              </a:spcAft>
              <a:buClr>
                <a:schemeClr val="dk1"/>
              </a:buClr>
              <a:buSzPct val="100000"/>
              <a:buFont typeface="PT Sans"/>
              <a:buChar char="•"/>
            </a:pPr>
            <a:r>
              <a:rPr b="0" i="0" lang="en-US" sz="6000" u="none" cap="none" strike="noStrike">
                <a:solidFill>
                  <a:schemeClr val="dk1"/>
                </a:solidFill>
              </a:rPr>
              <a:t>N=2000</a:t>
            </a:r>
          </a:p>
          <a:p>
            <a:pPr indent="-266700" lvl="0" marL="342900" marR="0" rtl="0" algn="l">
              <a:lnSpc>
                <a:spcPct val="100000"/>
              </a:lnSpc>
              <a:spcBef>
                <a:spcPts val="1440"/>
              </a:spcBef>
              <a:spcAft>
                <a:spcPts val="0"/>
              </a:spcAft>
              <a:buClr>
                <a:schemeClr val="dk1"/>
              </a:buClr>
              <a:buSzPct val="100000"/>
              <a:buFont typeface="PT Sans"/>
              <a:buChar char="•"/>
            </a:pPr>
            <a:r>
              <a:rPr b="0" i="0" lang="en-US" sz="6000" u="none" cap="none" strike="noStrike">
                <a:solidFill>
                  <a:schemeClr val="dk1"/>
                </a:solidFill>
              </a:rPr>
              <a:t>rmax=1000-200=800</a:t>
            </a:r>
          </a:p>
          <a:p>
            <a:pPr indent="-266700" lvl="0" marL="342900" marR="0" rtl="0" algn="l">
              <a:lnSpc>
                <a:spcPct val="100000"/>
              </a:lnSpc>
              <a:spcBef>
                <a:spcPts val="1440"/>
              </a:spcBef>
              <a:spcAft>
                <a:spcPts val="0"/>
              </a:spcAft>
              <a:buClr>
                <a:schemeClr val="dk1"/>
              </a:buClr>
              <a:buSzPct val="100000"/>
              <a:buFont typeface="PT Sans"/>
              <a:buChar char="•"/>
            </a:pPr>
            <a:r>
              <a:rPr b="0" i="0" lang="en-US" sz="6000" u="none" cap="none" strike="noStrike">
                <a:solidFill>
                  <a:schemeClr val="dk1"/>
                </a:solidFill>
              </a:rPr>
              <a:t>800/2000= </a:t>
            </a:r>
            <a:r>
              <a:rPr b="0" i="0" lang="en-US" sz="6000" u="none" cap="none" strike="noStrike">
                <a:solidFill>
                  <a:srgbClr val="0000FF"/>
                </a:solidFill>
              </a:rPr>
              <a:t>0.4</a:t>
            </a:r>
          </a:p>
        </p:txBody>
      </p:sp>
      <p:pic>
        <p:nvPicPr>
          <p:cNvPr id="228" name="Shape 228"/>
          <p:cNvPicPr preferRelativeResize="0"/>
          <p:nvPr/>
        </p:nvPicPr>
        <p:blipFill rotWithShape="1">
          <a:blip r:embed="rId3">
            <a:alphaModFix/>
          </a:blip>
          <a:srcRect b="0" l="0" r="0" t="0"/>
          <a:stretch/>
        </p:blipFill>
        <p:spPr>
          <a:xfrm>
            <a:off x="7315200" y="4191000"/>
            <a:ext cx="1323975" cy="2000250"/>
          </a:xfrm>
          <a:prstGeom prst="rect">
            <a:avLst/>
          </a:prstGeom>
          <a:solidFill>
            <a:srgbClr val="FFFFFF"/>
          </a:solid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2" name="Shape 232"/>
        <p:cNvGrpSpPr/>
        <p:nvPr/>
      </p:nvGrpSpPr>
      <p:grpSpPr>
        <a:xfrm>
          <a:off x="0" y="0"/>
          <a:ext cx="0" cy="0"/>
          <a:chOff x="0" y="0"/>
          <a:chExt cx="0" cy="0"/>
        </a:xfrm>
      </p:grpSpPr>
      <p:sp>
        <p:nvSpPr>
          <p:cNvPr id="233" name="Shape 23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Q8</a:t>
            </a:r>
          </a:p>
        </p:txBody>
      </p:sp>
      <p:sp>
        <p:nvSpPr>
          <p:cNvPr id="234" name="Shape 23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68300" lvl="0" marL="342900" marR="0" rtl="0" algn="l">
              <a:lnSpc>
                <a:spcPct val="100000"/>
              </a:lnSpc>
              <a:spcBef>
                <a:spcPts val="0"/>
              </a:spcBef>
              <a:spcAft>
                <a:spcPts val="0"/>
              </a:spcAft>
              <a:buClr>
                <a:schemeClr val="dk1"/>
              </a:buClr>
              <a:buSzPct val="100000"/>
              <a:buFont typeface="PT Sans"/>
              <a:buChar char="•"/>
            </a:pPr>
            <a:r>
              <a:rPr b="0" i="0" lang="en-US" u="none" cap="none" strike="noStrike">
                <a:solidFill>
                  <a:schemeClr val="dk1"/>
                </a:solidFill>
              </a:rPr>
              <a:t>The net annual primary productivity of a particular wetland ecosystem is found to be 8,000 kcal/m2. If respiration by the aquatic producers is 12,000 kcal/m2per year, what is the gross annual primary productivity for this ecosystem, in kcal/m2 per year? Round to the </a:t>
            </a:r>
            <a:r>
              <a:rPr b="0" i="0" lang="en-US" u="sng" cap="none" strike="noStrike">
                <a:solidFill>
                  <a:schemeClr val="dk1"/>
                </a:solidFill>
              </a:rPr>
              <a:t>nearest whole number.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Tips</a:t>
            </a:r>
          </a:p>
        </p:txBody>
      </p:sp>
      <p:sp>
        <p:nvSpPr>
          <p:cNvPr id="39" name="Shape 39"/>
          <p:cNvSpPr txBox="1"/>
          <p:nvPr>
            <p:ph idx="1" type="body"/>
          </p:nvPr>
        </p:nvSpPr>
        <p:spPr>
          <a:xfrm>
            <a:off x="228600" y="1600200"/>
            <a:ext cx="8458200" cy="5257799"/>
          </a:xfrm>
          <a:prstGeom prst="rect">
            <a:avLst/>
          </a:prstGeom>
          <a:noFill/>
          <a:ln>
            <a:noFill/>
          </a:ln>
        </p:spPr>
        <p:txBody>
          <a:bodyPr anchorCtr="0" anchor="t" bIns="45700" lIns="91425" rIns="91425" tIns="45700">
            <a:noAutofit/>
          </a:bodyPr>
          <a:lstStyle/>
          <a:p>
            <a:pPr indent="-317500" lvl="0" marL="342900" marR="0" rtl="0" algn="l">
              <a:lnSpc>
                <a:spcPct val="80000"/>
              </a:lnSpc>
              <a:spcBef>
                <a:spcPts val="0"/>
              </a:spcBef>
              <a:spcAft>
                <a:spcPts val="0"/>
              </a:spcAft>
              <a:buClr>
                <a:srgbClr val="000000"/>
              </a:buClr>
              <a:buSzPct val="100000"/>
              <a:buFont typeface="PT Sans"/>
              <a:buChar char="•"/>
            </a:pPr>
            <a:r>
              <a:rPr b="0" i="0" lang="en-US" sz="2400" u="none" cap="none" strike="noStrike"/>
              <a:t>Grid LEFT to right</a:t>
            </a:r>
          </a:p>
          <a:p>
            <a:pPr indent="-317500" lvl="0" marL="342900" marR="0" rtl="0" algn="l">
              <a:lnSpc>
                <a:spcPct val="80000"/>
              </a:lnSpc>
              <a:spcBef>
                <a:spcPts val="560"/>
              </a:spcBef>
              <a:spcAft>
                <a:spcPts val="0"/>
              </a:spcAft>
              <a:buClr>
                <a:srgbClr val="000000"/>
              </a:buClr>
              <a:buSzPct val="100000"/>
              <a:buFont typeface="PT Sans"/>
              <a:buChar char="•"/>
            </a:pPr>
            <a:r>
              <a:rPr b="0" i="0" lang="en-US" sz="2400" u="none" cap="none" strike="noStrike"/>
              <a:t>Use the formula sheet</a:t>
            </a:r>
          </a:p>
          <a:p>
            <a:pPr indent="-317500" lvl="0" marL="342900" marR="0" rtl="0" algn="l">
              <a:lnSpc>
                <a:spcPct val="80000"/>
              </a:lnSpc>
              <a:spcBef>
                <a:spcPts val="560"/>
              </a:spcBef>
              <a:spcAft>
                <a:spcPts val="0"/>
              </a:spcAft>
              <a:buClr>
                <a:srgbClr val="000000"/>
              </a:buClr>
              <a:buSzPct val="100000"/>
              <a:buFont typeface="PT Sans"/>
              <a:buChar char="•"/>
            </a:pPr>
            <a:r>
              <a:rPr b="0" i="0" lang="en-US" sz="2400" u="none" cap="none" strike="noStrike"/>
              <a:t>Don’t round until the end</a:t>
            </a:r>
          </a:p>
          <a:p>
            <a:pPr indent="-342900" lvl="0" marL="342900" marR="0" rtl="0" algn="l">
              <a:lnSpc>
                <a:spcPct val="100000"/>
              </a:lnSpc>
              <a:spcBef>
                <a:spcPts val="560"/>
              </a:spcBef>
              <a:spcAft>
                <a:spcPts val="0"/>
              </a:spcAft>
              <a:buClr>
                <a:schemeClr val="dk1"/>
              </a:buClr>
              <a:buSzPct val="116666"/>
              <a:buFont typeface="Arial"/>
              <a:buNone/>
            </a:pPr>
            <a:r>
              <a:t/>
            </a:r>
            <a:endParaRPr b="0" i="0" sz="2400" u="none" cap="none" strike="noStrike"/>
          </a:p>
          <a:p>
            <a:pPr indent="-317500" lvl="0" marL="342900" marR="0" rtl="0" algn="l">
              <a:lnSpc>
                <a:spcPct val="80000"/>
              </a:lnSpc>
              <a:spcBef>
                <a:spcPts val="560"/>
              </a:spcBef>
              <a:spcAft>
                <a:spcPts val="0"/>
              </a:spcAft>
              <a:buClr>
                <a:srgbClr val="000000"/>
              </a:buClr>
              <a:buSzPct val="100000"/>
              <a:buFont typeface="PT Sans"/>
              <a:buChar char="•"/>
            </a:pPr>
            <a:r>
              <a:rPr b="0" i="0" lang="en-US" sz="2400" u="none" cap="none" strike="noStrike"/>
              <a:t>Look at HOW the answer should be given</a:t>
            </a:r>
            <a:r>
              <a:rPr lang="en-US" sz="2400"/>
              <a:t> </a:t>
            </a:r>
          </a:p>
          <a:p>
            <a:pPr indent="457200" lvl="0" marL="0" marR="0" rtl="0" algn="l">
              <a:lnSpc>
                <a:spcPct val="80000"/>
              </a:lnSpc>
              <a:spcBef>
                <a:spcPts val="560"/>
              </a:spcBef>
              <a:spcAft>
                <a:spcPts val="0"/>
              </a:spcAft>
              <a:buNone/>
            </a:pPr>
            <a:r>
              <a:rPr lang="en-US" sz="2400"/>
              <a:t>ex.  </a:t>
            </a:r>
            <a:r>
              <a:rPr b="0" i="0" lang="en-US" sz="2400" u="none" cap="none" strike="noStrike"/>
              <a:t>“round to nearest…”</a:t>
            </a:r>
          </a:p>
          <a:p>
            <a:pPr indent="-342900" lvl="0" marL="342900" marR="0" rtl="0" algn="l">
              <a:lnSpc>
                <a:spcPct val="100000"/>
              </a:lnSpc>
              <a:spcBef>
                <a:spcPts val="560"/>
              </a:spcBef>
              <a:spcAft>
                <a:spcPts val="0"/>
              </a:spcAft>
              <a:buClr>
                <a:schemeClr val="dk1"/>
              </a:buClr>
              <a:buSzPct val="116666"/>
              <a:buFont typeface="Arial"/>
              <a:buNone/>
            </a:pPr>
            <a:r>
              <a:t/>
            </a:r>
            <a:endParaRPr b="0" i="0" sz="2400" u="none" cap="none" strike="noStrike"/>
          </a:p>
          <a:p>
            <a:pPr indent="-342900" lvl="0" marL="342900" marR="0" rtl="0" algn="l">
              <a:lnSpc>
                <a:spcPct val="80000"/>
              </a:lnSpc>
              <a:spcBef>
                <a:spcPts val="640"/>
              </a:spcBef>
              <a:spcAft>
                <a:spcPts val="0"/>
              </a:spcAft>
              <a:buClr>
                <a:srgbClr val="990033"/>
              </a:buClr>
              <a:buSzPct val="25000"/>
              <a:buFont typeface="Arial"/>
              <a:buNone/>
            </a:pPr>
            <a:r>
              <a:rPr b="0" i="0" lang="en-US" sz="2400" u="none" cap="none" strike="noStrike">
                <a:solidFill>
                  <a:srgbClr val="990033"/>
                </a:solidFill>
              </a:rPr>
              <a:t>.123</a:t>
            </a:r>
          </a:p>
          <a:p>
            <a:pPr indent="-342900" lvl="0" marL="342900" marR="0" rtl="0" algn="l">
              <a:lnSpc>
                <a:spcPct val="80000"/>
              </a:lnSpc>
              <a:spcBef>
                <a:spcPts val="640"/>
              </a:spcBef>
              <a:spcAft>
                <a:spcPts val="0"/>
              </a:spcAft>
              <a:buClr>
                <a:srgbClr val="990033"/>
              </a:buClr>
              <a:buSzPct val="25000"/>
              <a:buFont typeface="Arial"/>
              <a:buNone/>
            </a:pPr>
            <a:r>
              <a:rPr b="0" i="0" lang="en-US" sz="2400" u="none" cap="none" strike="noStrike">
                <a:solidFill>
                  <a:srgbClr val="990033"/>
                </a:solidFill>
              </a:rPr>
              <a:t>The 1 is in the </a:t>
            </a:r>
            <a:r>
              <a:rPr b="1" i="0" lang="en-US" sz="2400" u="none" cap="none" strike="noStrike">
                <a:solidFill>
                  <a:srgbClr val="990033"/>
                </a:solidFill>
              </a:rPr>
              <a:t>tenths</a:t>
            </a:r>
            <a:r>
              <a:rPr b="0" i="0" lang="en-US" sz="2400" u="none" cap="none" strike="noStrike">
                <a:solidFill>
                  <a:srgbClr val="990033"/>
                </a:solidFill>
              </a:rPr>
              <a:t> place</a:t>
            </a:r>
          </a:p>
          <a:p>
            <a:pPr indent="-342900" lvl="0" marL="342900" marR="0" rtl="0" algn="l">
              <a:lnSpc>
                <a:spcPct val="80000"/>
              </a:lnSpc>
              <a:spcBef>
                <a:spcPts val="640"/>
              </a:spcBef>
              <a:spcAft>
                <a:spcPts val="0"/>
              </a:spcAft>
              <a:buClr>
                <a:srgbClr val="990033"/>
              </a:buClr>
              <a:buSzPct val="25000"/>
              <a:buFont typeface="Arial"/>
              <a:buNone/>
            </a:pPr>
            <a:r>
              <a:rPr b="0" i="0" lang="en-US" sz="2400" u="none" cap="none" strike="noStrike">
                <a:solidFill>
                  <a:srgbClr val="990033"/>
                </a:solidFill>
              </a:rPr>
              <a:t>The 2 is in the </a:t>
            </a:r>
            <a:r>
              <a:rPr b="1" i="0" lang="en-US" sz="2400" u="none" cap="none" strike="noStrike">
                <a:solidFill>
                  <a:srgbClr val="990033"/>
                </a:solidFill>
              </a:rPr>
              <a:t>hundreds </a:t>
            </a:r>
            <a:r>
              <a:rPr b="0" i="0" lang="en-US" sz="2400" u="none" cap="none" strike="noStrike">
                <a:solidFill>
                  <a:srgbClr val="990033"/>
                </a:solidFill>
              </a:rPr>
              <a:t>place</a:t>
            </a:r>
          </a:p>
          <a:p>
            <a:pPr indent="-342900" lvl="0" marL="342900" marR="0" rtl="0" algn="l">
              <a:lnSpc>
                <a:spcPct val="80000"/>
              </a:lnSpc>
              <a:spcBef>
                <a:spcPts val="640"/>
              </a:spcBef>
              <a:spcAft>
                <a:spcPts val="0"/>
              </a:spcAft>
              <a:buClr>
                <a:srgbClr val="990033"/>
              </a:buClr>
              <a:buSzPct val="25000"/>
              <a:buFont typeface="Arial"/>
              <a:buNone/>
            </a:pPr>
            <a:r>
              <a:rPr b="0" i="0" lang="en-US" sz="2400" u="none" cap="none" strike="noStrike">
                <a:solidFill>
                  <a:srgbClr val="990033"/>
                </a:solidFill>
              </a:rPr>
              <a:t>The 3 is in the </a:t>
            </a:r>
            <a:r>
              <a:rPr b="1" i="0" lang="en-US" sz="2400" u="none" cap="none" strike="noStrike">
                <a:solidFill>
                  <a:srgbClr val="990033"/>
                </a:solidFill>
              </a:rPr>
              <a:t>thousandths </a:t>
            </a:r>
            <a:r>
              <a:rPr b="0" i="0" lang="en-US" sz="2400" u="none" cap="none" strike="noStrike">
                <a:solidFill>
                  <a:srgbClr val="990033"/>
                </a:solidFill>
              </a:rPr>
              <a:t>place</a:t>
            </a:r>
          </a:p>
        </p:txBody>
      </p:sp>
      <p:pic>
        <p:nvPicPr>
          <p:cNvPr id="40" name="Shape 40"/>
          <p:cNvPicPr preferRelativeResize="0"/>
          <p:nvPr/>
        </p:nvPicPr>
        <p:blipFill rotWithShape="1">
          <a:blip r:embed="rId3">
            <a:alphaModFix/>
          </a:blip>
          <a:srcRect b="28340" l="75299" r="0" t="25508"/>
          <a:stretch/>
        </p:blipFill>
        <p:spPr>
          <a:xfrm>
            <a:off x="6705600" y="152400"/>
            <a:ext cx="2225675" cy="32003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8" name="Shape 238"/>
        <p:cNvGrpSpPr/>
        <p:nvPr/>
      </p:nvGrpSpPr>
      <p:grpSpPr>
        <a:xfrm>
          <a:off x="0" y="0"/>
          <a:ext cx="0" cy="0"/>
          <a:chOff x="0" y="0"/>
          <a:chExt cx="0" cy="0"/>
        </a:xfrm>
      </p:grpSpPr>
      <p:sp>
        <p:nvSpPr>
          <p:cNvPr id="239" name="Shape 23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Q8</a:t>
            </a:r>
          </a:p>
        </p:txBody>
      </p:sp>
      <p:sp>
        <p:nvSpPr>
          <p:cNvPr id="240" name="Shape 24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0033"/>
              </a:buClr>
              <a:buSzPct val="100000"/>
              <a:buFont typeface="PT Sans"/>
              <a:buChar char="•"/>
            </a:pPr>
            <a:r>
              <a:rPr b="0" i="0" lang="en-US" sz="5400" u="none" cap="none" strike="noStrike">
                <a:solidFill>
                  <a:srgbClr val="990033"/>
                </a:solidFill>
              </a:rPr>
              <a:t>NPP=GPP-R</a:t>
            </a:r>
          </a:p>
          <a:p>
            <a:pPr indent="-342900" lvl="0" marL="342900" marR="0" rtl="0" algn="l">
              <a:lnSpc>
                <a:spcPct val="100000"/>
              </a:lnSpc>
              <a:spcBef>
                <a:spcPts val="1080"/>
              </a:spcBef>
              <a:spcAft>
                <a:spcPts val="0"/>
              </a:spcAft>
              <a:buClr>
                <a:schemeClr val="dk1"/>
              </a:buClr>
              <a:buSzPct val="100000"/>
              <a:buFont typeface="PT Sans"/>
              <a:buChar char="•"/>
            </a:pPr>
            <a:r>
              <a:rPr b="0" i="0" lang="en-US" sz="5400" u="none" cap="none" strike="noStrike">
                <a:solidFill>
                  <a:schemeClr val="dk1"/>
                </a:solidFill>
              </a:rPr>
              <a:t>8,000 = GPP – 12,000 </a:t>
            </a:r>
          </a:p>
          <a:p>
            <a:pPr indent="-342900" lvl="0" marL="342900" marR="0" rtl="0" algn="l">
              <a:lnSpc>
                <a:spcPct val="100000"/>
              </a:lnSpc>
              <a:spcBef>
                <a:spcPts val="1080"/>
              </a:spcBef>
              <a:spcAft>
                <a:spcPts val="0"/>
              </a:spcAft>
              <a:buClr>
                <a:schemeClr val="dk1"/>
              </a:buClr>
              <a:buSzPct val="100000"/>
              <a:buFont typeface="PT Sans"/>
              <a:buChar char="•"/>
            </a:pPr>
            <a:r>
              <a:rPr b="0" i="0" lang="en-US" sz="5400" u="none" cap="none" strike="noStrike">
                <a:solidFill>
                  <a:schemeClr val="dk1"/>
                </a:solidFill>
              </a:rPr>
              <a:t>8,000+ 12,000= GPP</a:t>
            </a:r>
          </a:p>
          <a:p>
            <a:pPr indent="-342900" lvl="0" marL="342900" marR="0" rtl="0" algn="l">
              <a:lnSpc>
                <a:spcPct val="100000"/>
              </a:lnSpc>
              <a:spcBef>
                <a:spcPts val="1080"/>
              </a:spcBef>
              <a:spcAft>
                <a:spcPts val="0"/>
              </a:spcAft>
              <a:buClr>
                <a:srgbClr val="0000FF"/>
              </a:buClr>
              <a:buSzPct val="100000"/>
              <a:buFont typeface="PT Sans"/>
              <a:buChar char="•"/>
            </a:pPr>
            <a:r>
              <a:rPr b="0" i="0" lang="en-US" sz="5400" u="none" cap="none" strike="noStrike">
                <a:solidFill>
                  <a:srgbClr val="0000FF"/>
                </a:solidFill>
              </a:rPr>
              <a:t>20,000=GPP </a:t>
            </a:r>
          </a:p>
        </p:txBody>
      </p:sp>
      <p:pic>
        <p:nvPicPr>
          <p:cNvPr id="241" name="Shape 241"/>
          <p:cNvPicPr preferRelativeResize="0"/>
          <p:nvPr/>
        </p:nvPicPr>
        <p:blipFill rotWithShape="1">
          <a:blip r:embed="rId3">
            <a:alphaModFix/>
          </a:blip>
          <a:srcRect b="0" l="0" r="0" t="0"/>
          <a:stretch/>
        </p:blipFill>
        <p:spPr>
          <a:xfrm>
            <a:off x="5791200" y="4495800"/>
            <a:ext cx="1304924" cy="2057400"/>
          </a:xfrm>
          <a:prstGeom prst="rect">
            <a:avLst/>
          </a:prstGeom>
          <a:solidFill>
            <a:srgbClr val="FFFFFF"/>
          </a:solid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5" name="Shape 245"/>
        <p:cNvGrpSpPr/>
        <p:nvPr/>
      </p:nvGrpSpPr>
      <p:grpSpPr>
        <a:xfrm>
          <a:off x="0" y="0"/>
          <a:ext cx="0" cy="0"/>
          <a:chOff x="0" y="0"/>
          <a:chExt cx="0" cy="0"/>
        </a:xfrm>
      </p:grpSpPr>
      <p:sp>
        <p:nvSpPr>
          <p:cNvPr id="246" name="Shape 24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Q9: Q</a:t>
            </a:r>
            <a:r>
              <a:rPr b="0" baseline="-25000" i="0" lang="en-US" sz="4400" u="none" cap="none" strike="noStrike">
                <a:solidFill>
                  <a:schemeClr val="accent2"/>
                </a:solidFill>
              </a:rPr>
              <a:t>10</a:t>
            </a:r>
          </a:p>
        </p:txBody>
      </p:sp>
      <p:sp>
        <p:nvSpPr>
          <p:cNvPr id="247" name="Shape 247"/>
          <p:cNvSpPr txBox="1"/>
          <p:nvPr>
            <p:ph idx="1" type="body"/>
          </p:nvPr>
        </p:nvSpPr>
        <p:spPr>
          <a:xfrm>
            <a:off x="533400" y="1219200"/>
            <a:ext cx="7696199"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2400" u="none" cap="none" strike="noStrike">
                <a:solidFill>
                  <a:schemeClr val="dk1"/>
                </a:solidFill>
              </a:rPr>
              <a:t>Data taken to determine the effect of temperature on the rate of respiration in a goldfish is given in the table below. Calculate </a:t>
            </a:r>
            <a:r>
              <a:rPr b="1" i="0" lang="en-US" sz="2400" u="none" cap="none" strike="noStrike">
                <a:solidFill>
                  <a:schemeClr val="dk1"/>
                </a:solidFill>
              </a:rPr>
              <a:t>Q</a:t>
            </a:r>
            <a:r>
              <a:rPr b="1" baseline="-25000" i="0" lang="en-US" sz="2400" u="none" cap="none" strike="noStrike">
                <a:solidFill>
                  <a:schemeClr val="dk1"/>
                </a:solidFill>
              </a:rPr>
              <a:t>10</a:t>
            </a:r>
            <a:r>
              <a:rPr b="0" i="0" lang="en-US" sz="2400" u="none" cap="none" strike="noStrike">
                <a:solidFill>
                  <a:schemeClr val="dk1"/>
                </a:solidFill>
              </a:rPr>
              <a:t> for this data. Round to the </a:t>
            </a:r>
            <a:r>
              <a:rPr b="0" i="0" lang="en-US" sz="2400" u="sng" cap="none" strike="noStrike">
                <a:solidFill>
                  <a:schemeClr val="dk1"/>
                </a:solidFill>
              </a:rPr>
              <a:t>nearest whole number</a:t>
            </a:r>
            <a:r>
              <a:rPr b="0" i="0" lang="en-US" sz="2400" u="none" cap="none" strike="noStrike">
                <a:solidFill>
                  <a:schemeClr val="dk1"/>
                </a:solidFill>
              </a:rPr>
              <a:t>.</a:t>
            </a:r>
          </a:p>
        </p:txBody>
      </p:sp>
      <p:grpSp>
        <p:nvGrpSpPr>
          <p:cNvPr id="248" name="Shape 248"/>
          <p:cNvGrpSpPr/>
          <p:nvPr/>
        </p:nvGrpSpPr>
        <p:grpSpPr>
          <a:xfrm>
            <a:off x="2362200" y="3276600"/>
            <a:ext cx="3505200" cy="2713037"/>
            <a:chOff x="2362200" y="3276600"/>
            <a:chExt cx="3505200" cy="2713037"/>
          </a:xfrm>
        </p:grpSpPr>
        <p:sp>
          <p:nvSpPr>
            <p:cNvPr id="249" name="Shape 249"/>
            <p:cNvSpPr txBox="1"/>
            <p:nvPr/>
          </p:nvSpPr>
          <p:spPr>
            <a:xfrm>
              <a:off x="3956050" y="5091112"/>
              <a:ext cx="1911350" cy="898524"/>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2400" u="none" cap="none" strike="noStrike">
                  <a:solidFill>
                    <a:schemeClr val="dk1"/>
                  </a:solidFill>
                  <a:latin typeface="Lato"/>
                  <a:ea typeface="Lato"/>
                  <a:cs typeface="Lato"/>
                  <a:sym typeface="Lato"/>
                </a:rPr>
                <a:t>22</a:t>
              </a:r>
            </a:p>
          </p:txBody>
        </p:sp>
        <p:sp>
          <p:nvSpPr>
            <p:cNvPr id="250" name="Shape 250"/>
            <p:cNvSpPr txBox="1"/>
            <p:nvPr/>
          </p:nvSpPr>
          <p:spPr>
            <a:xfrm>
              <a:off x="2362200" y="5091112"/>
              <a:ext cx="1593849" cy="898524"/>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2400" u="none" cap="none" strike="noStrike">
                  <a:solidFill>
                    <a:schemeClr val="dk1"/>
                  </a:solidFill>
                  <a:latin typeface="Lato"/>
                  <a:ea typeface="Lato"/>
                  <a:cs typeface="Lato"/>
                  <a:sym typeface="Lato"/>
                </a:rPr>
                <a:t>21</a:t>
              </a:r>
            </a:p>
          </p:txBody>
        </p:sp>
        <p:sp>
          <p:nvSpPr>
            <p:cNvPr id="251" name="Shape 251"/>
            <p:cNvSpPr txBox="1"/>
            <p:nvPr/>
          </p:nvSpPr>
          <p:spPr>
            <a:xfrm>
              <a:off x="3956050" y="4191000"/>
              <a:ext cx="1911350" cy="900111"/>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2400" u="none" cap="none" strike="noStrike">
                  <a:solidFill>
                    <a:schemeClr val="dk1"/>
                  </a:solidFill>
                  <a:latin typeface="Lato"/>
                  <a:ea typeface="Lato"/>
                  <a:cs typeface="Lato"/>
                  <a:sym typeface="Lato"/>
                </a:rPr>
                <a:t>16</a:t>
              </a:r>
            </a:p>
          </p:txBody>
        </p:sp>
        <p:sp>
          <p:nvSpPr>
            <p:cNvPr id="252" name="Shape 252"/>
            <p:cNvSpPr txBox="1"/>
            <p:nvPr/>
          </p:nvSpPr>
          <p:spPr>
            <a:xfrm>
              <a:off x="2362200" y="4191000"/>
              <a:ext cx="1593849" cy="900111"/>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2400" u="none" cap="none" strike="noStrike">
                  <a:solidFill>
                    <a:schemeClr val="dk1"/>
                  </a:solidFill>
                  <a:latin typeface="Lato"/>
                  <a:ea typeface="Lato"/>
                  <a:cs typeface="Lato"/>
                  <a:sym typeface="Lato"/>
                </a:rPr>
                <a:t>16</a:t>
              </a:r>
            </a:p>
          </p:txBody>
        </p:sp>
        <p:sp>
          <p:nvSpPr>
            <p:cNvPr id="253" name="Shape 253"/>
            <p:cNvSpPr txBox="1"/>
            <p:nvPr/>
          </p:nvSpPr>
          <p:spPr>
            <a:xfrm>
              <a:off x="3956050" y="3276600"/>
              <a:ext cx="1911350" cy="914400"/>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Respiration Rate</a:t>
              </a:r>
            </a:p>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(Minute)</a:t>
              </a:r>
            </a:p>
          </p:txBody>
        </p:sp>
        <p:sp>
          <p:nvSpPr>
            <p:cNvPr id="254" name="Shape 254"/>
            <p:cNvSpPr txBox="1"/>
            <p:nvPr/>
          </p:nvSpPr>
          <p:spPr>
            <a:xfrm>
              <a:off x="2362200" y="3276600"/>
              <a:ext cx="1593849" cy="914400"/>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Comic Sans MS"/>
                <a:buNone/>
              </a:pPr>
              <a:r>
                <a:rPr b="0" i="0" lang="en-US" sz="1800" u="none" cap="none" strike="noStrike">
                  <a:solidFill>
                    <a:schemeClr val="dk1"/>
                  </a:solidFill>
                  <a:latin typeface="Lato"/>
                  <a:ea typeface="Lato"/>
                  <a:cs typeface="Lato"/>
                  <a:sym typeface="Lato"/>
                </a:rPr>
                <a:t>Temperature (C)</a:t>
              </a:r>
            </a:p>
          </p:txBody>
        </p:sp>
        <p:cxnSp>
          <p:nvCxnSpPr>
            <p:cNvPr id="255" name="Shape 255"/>
            <p:cNvCxnSpPr/>
            <p:nvPr/>
          </p:nvCxnSpPr>
          <p:spPr>
            <a:xfrm>
              <a:off x="2362200" y="3276600"/>
              <a:ext cx="3505200" cy="0"/>
            </a:xfrm>
            <a:prstGeom prst="straightConnector1">
              <a:avLst/>
            </a:prstGeom>
            <a:noFill/>
            <a:ln cap="rnd" cmpd="sng" w="12700">
              <a:solidFill>
                <a:srgbClr val="000000"/>
              </a:solidFill>
              <a:prstDash val="solid"/>
              <a:miter/>
              <a:headEnd len="med" w="med" type="none"/>
              <a:tailEnd len="med" w="med" type="none"/>
            </a:ln>
          </p:spPr>
        </p:cxnSp>
        <p:cxnSp>
          <p:nvCxnSpPr>
            <p:cNvPr id="256" name="Shape 256"/>
            <p:cNvCxnSpPr/>
            <p:nvPr/>
          </p:nvCxnSpPr>
          <p:spPr>
            <a:xfrm>
              <a:off x="2362200" y="5989637"/>
              <a:ext cx="3505200" cy="0"/>
            </a:xfrm>
            <a:prstGeom prst="straightConnector1">
              <a:avLst/>
            </a:prstGeom>
            <a:noFill/>
            <a:ln cap="rnd" cmpd="sng" w="12700">
              <a:solidFill>
                <a:srgbClr val="000000"/>
              </a:solidFill>
              <a:prstDash val="solid"/>
              <a:miter/>
              <a:headEnd len="med" w="med" type="none"/>
              <a:tailEnd len="med" w="med" type="none"/>
            </a:ln>
          </p:spPr>
        </p:cxnSp>
        <p:cxnSp>
          <p:nvCxnSpPr>
            <p:cNvPr id="257" name="Shape 257"/>
            <p:cNvCxnSpPr/>
            <p:nvPr/>
          </p:nvCxnSpPr>
          <p:spPr>
            <a:xfrm>
              <a:off x="2362200" y="3276600"/>
              <a:ext cx="0" cy="2713037"/>
            </a:xfrm>
            <a:prstGeom prst="straightConnector1">
              <a:avLst/>
            </a:prstGeom>
            <a:noFill/>
            <a:ln cap="rnd" cmpd="sng" w="12700">
              <a:solidFill>
                <a:srgbClr val="000000"/>
              </a:solidFill>
              <a:prstDash val="solid"/>
              <a:miter/>
              <a:headEnd len="med" w="med" type="none"/>
              <a:tailEnd len="med" w="med" type="none"/>
            </a:ln>
          </p:spPr>
        </p:cxnSp>
        <p:cxnSp>
          <p:nvCxnSpPr>
            <p:cNvPr id="258" name="Shape 258"/>
            <p:cNvCxnSpPr/>
            <p:nvPr/>
          </p:nvCxnSpPr>
          <p:spPr>
            <a:xfrm>
              <a:off x="5867400" y="3276600"/>
              <a:ext cx="0" cy="2713037"/>
            </a:xfrm>
            <a:prstGeom prst="straightConnector1">
              <a:avLst/>
            </a:prstGeom>
            <a:noFill/>
            <a:ln cap="rnd" cmpd="sng" w="12700">
              <a:solidFill>
                <a:srgbClr val="000000"/>
              </a:solidFill>
              <a:prstDash val="solid"/>
              <a:miter/>
              <a:headEnd len="med" w="med" type="none"/>
              <a:tailEnd len="med" w="med" type="none"/>
            </a:ln>
          </p:spPr>
        </p:cxnSp>
        <p:cxnSp>
          <p:nvCxnSpPr>
            <p:cNvPr id="259" name="Shape 259"/>
            <p:cNvCxnSpPr/>
            <p:nvPr/>
          </p:nvCxnSpPr>
          <p:spPr>
            <a:xfrm>
              <a:off x="2362200" y="4191000"/>
              <a:ext cx="3505200" cy="0"/>
            </a:xfrm>
            <a:prstGeom prst="straightConnector1">
              <a:avLst/>
            </a:prstGeom>
            <a:noFill/>
            <a:ln cap="rnd" cmpd="sng" w="12700">
              <a:solidFill>
                <a:srgbClr val="000000"/>
              </a:solidFill>
              <a:prstDash val="solid"/>
              <a:miter/>
              <a:headEnd len="med" w="med" type="none"/>
              <a:tailEnd len="med" w="med" type="none"/>
            </a:ln>
          </p:spPr>
        </p:cxnSp>
        <p:cxnSp>
          <p:nvCxnSpPr>
            <p:cNvPr id="260" name="Shape 260"/>
            <p:cNvCxnSpPr/>
            <p:nvPr/>
          </p:nvCxnSpPr>
          <p:spPr>
            <a:xfrm>
              <a:off x="3956050" y="3276600"/>
              <a:ext cx="0" cy="2713037"/>
            </a:xfrm>
            <a:prstGeom prst="straightConnector1">
              <a:avLst/>
            </a:prstGeom>
            <a:noFill/>
            <a:ln cap="rnd" cmpd="sng" w="12700">
              <a:solidFill>
                <a:srgbClr val="000000"/>
              </a:solidFill>
              <a:prstDash val="solid"/>
              <a:miter/>
              <a:headEnd len="med" w="med" type="none"/>
              <a:tailEnd len="med" w="med" type="none"/>
            </a:ln>
          </p:spPr>
        </p:cxnSp>
        <p:cxnSp>
          <p:nvCxnSpPr>
            <p:cNvPr id="261" name="Shape 261"/>
            <p:cNvCxnSpPr/>
            <p:nvPr/>
          </p:nvCxnSpPr>
          <p:spPr>
            <a:xfrm>
              <a:off x="2362200" y="5091112"/>
              <a:ext cx="3505200" cy="0"/>
            </a:xfrm>
            <a:prstGeom prst="straightConnector1">
              <a:avLst/>
            </a:prstGeom>
            <a:noFill/>
            <a:ln cap="rnd" cmpd="sng" w="12700">
              <a:solidFill>
                <a:srgbClr val="000000"/>
              </a:solidFill>
              <a:prstDash val="solid"/>
              <a:miter/>
              <a:headEnd len="med" w="med" type="none"/>
              <a:tailEnd len="med" w="med" type="none"/>
            </a:ln>
          </p:spPr>
        </p:cxnSp>
      </p:gr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5" name="Shape 265"/>
        <p:cNvGrpSpPr/>
        <p:nvPr/>
      </p:nvGrpSpPr>
      <p:grpSpPr>
        <a:xfrm>
          <a:off x="0" y="0"/>
          <a:ext cx="0" cy="0"/>
          <a:chOff x="0" y="0"/>
          <a:chExt cx="0" cy="0"/>
        </a:xfrm>
      </p:grpSpPr>
      <p:sp>
        <p:nvSpPr>
          <p:cNvPr id="266" name="Shape 26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Q9</a:t>
            </a:r>
          </a:p>
        </p:txBody>
      </p:sp>
      <p:sp>
        <p:nvSpPr>
          <p:cNvPr id="267" name="Shape 267"/>
          <p:cNvSpPr txBox="1"/>
          <p:nvPr>
            <p:ph idx="1" type="body"/>
          </p:nvPr>
        </p:nvSpPr>
        <p:spPr>
          <a:xfrm>
            <a:off x="457200" y="2971800"/>
            <a:ext cx="8229600" cy="31543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4000" u="none" cap="none" strike="noStrike">
                <a:solidFill>
                  <a:schemeClr val="dk1"/>
                </a:solidFill>
              </a:rPr>
              <a:t>Q</a:t>
            </a:r>
            <a:r>
              <a:rPr b="0" baseline="-25000" i="0" lang="en-US" sz="4000" u="none" cap="none" strike="noStrike">
                <a:solidFill>
                  <a:schemeClr val="dk1"/>
                </a:solidFill>
              </a:rPr>
              <a:t>10</a:t>
            </a:r>
            <a:r>
              <a:rPr b="0" i="0" lang="en-US" sz="4000" u="none" cap="none" strike="noStrike">
                <a:solidFill>
                  <a:schemeClr val="dk1"/>
                </a:solidFill>
              </a:rPr>
              <a:t>=  ( 22 /16) </a:t>
            </a:r>
            <a:r>
              <a:rPr b="0" baseline="30000" i="0" lang="en-US" sz="4000" u="none" cap="none" strike="noStrike">
                <a:solidFill>
                  <a:schemeClr val="dk1"/>
                </a:solidFill>
              </a:rPr>
              <a:t>10/(21-16)</a:t>
            </a:r>
          </a:p>
          <a:p>
            <a:pPr indent="-342900" lvl="0" marL="342900" marR="0" rtl="0" algn="l">
              <a:lnSpc>
                <a:spcPct val="100000"/>
              </a:lnSpc>
              <a:spcBef>
                <a:spcPts val="800"/>
              </a:spcBef>
              <a:spcAft>
                <a:spcPts val="0"/>
              </a:spcAft>
              <a:buClr>
                <a:schemeClr val="dk1"/>
              </a:buClr>
              <a:buSzPct val="100000"/>
              <a:buFont typeface="Arial"/>
              <a:buNone/>
            </a:pPr>
            <a:r>
              <a:t/>
            </a:r>
            <a:endParaRPr b="0" baseline="30000" i="0" sz="4000" u="none" cap="none" strike="noStrike">
              <a:solidFill>
                <a:schemeClr val="dk1"/>
              </a:solidFill>
            </a:endParaRPr>
          </a:p>
          <a:p>
            <a:pPr indent="-342900" lvl="0" marL="342900" marR="0" rtl="0" algn="l">
              <a:lnSpc>
                <a:spcPct val="100000"/>
              </a:lnSpc>
              <a:spcBef>
                <a:spcPts val="800"/>
              </a:spcBef>
              <a:spcAft>
                <a:spcPts val="0"/>
              </a:spcAft>
              <a:buClr>
                <a:schemeClr val="dk1"/>
              </a:buClr>
              <a:buSzPct val="25000"/>
              <a:buFont typeface="Arial"/>
              <a:buNone/>
            </a:pPr>
            <a:r>
              <a:rPr b="0" i="0" lang="en-US" sz="4000" u="none" cap="none" strike="noStrike">
                <a:solidFill>
                  <a:schemeClr val="dk1"/>
                </a:solidFill>
              </a:rPr>
              <a:t>Q</a:t>
            </a:r>
            <a:r>
              <a:rPr b="0" baseline="-25000" i="0" lang="en-US" sz="4000" u="none" cap="none" strike="noStrike">
                <a:solidFill>
                  <a:schemeClr val="dk1"/>
                </a:solidFill>
              </a:rPr>
              <a:t>10</a:t>
            </a:r>
            <a:r>
              <a:rPr b="0" i="0" lang="en-US" sz="4000" u="none" cap="none" strike="noStrike">
                <a:solidFill>
                  <a:schemeClr val="dk1"/>
                </a:solidFill>
              </a:rPr>
              <a:t>= (1.375) </a:t>
            </a:r>
            <a:r>
              <a:rPr b="0" baseline="30000" i="0" lang="en-US" sz="4000" u="none" cap="none" strike="noStrike">
                <a:solidFill>
                  <a:schemeClr val="dk1"/>
                </a:solidFill>
              </a:rPr>
              <a:t>2</a:t>
            </a:r>
          </a:p>
          <a:p>
            <a:pPr indent="-342900" lvl="0" marL="342900" marR="0" rtl="0" algn="l">
              <a:lnSpc>
                <a:spcPct val="100000"/>
              </a:lnSpc>
              <a:spcBef>
                <a:spcPts val="800"/>
              </a:spcBef>
              <a:spcAft>
                <a:spcPts val="0"/>
              </a:spcAft>
              <a:buClr>
                <a:schemeClr val="dk1"/>
              </a:buClr>
              <a:buSzPct val="100000"/>
              <a:buFont typeface="Arial"/>
              <a:buNone/>
            </a:pPr>
            <a:r>
              <a:t/>
            </a:r>
            <a:endParaRPr b="0" baseline="30000" i="0" sz="4000" u="none" cap="none" strike="noStrike">
              <a:solidFill>
                <a:schemeClr val="dk1"/>
              </a:solidFill>
            </a:endParaRPr>
          </a:p>
          <a:p>
            <a:pPr indent="-342900" lvl="0" marL="342900" marR="0" rtl="0" algn="l">
              <a:lnSpc>
                <a:spcPct val="100000"/>
              </a:lnSpc>
              <a:spcBef>
                <a:spcPts val="800"/>
              </a:spcBef>
              <a:spcAft>
                <a:spcPts val="0"/>
              </a:spcAft>
              <a:buClr>
                <a:schemeClr val="dk1"/>
              </a:buClr>
              <a:buSzPct val="25000"/>
              <a:buFont typeface="Arial"/>
              <a:buNone/>
            </a:pPr>
            <a:r>
              <a:rPr b="0" i="0" lang="en-US" sz="4000" u="none" cap="none" strike="noStrike">
                <a:solidFill>
                  <a:schemeClr val="dk1"/>
                </a:solidFill>
              </a:rPr>
              <a:t>Q</a:t>
            </a:r>
            <a:r>
              <a:rPr b="0" baseline="-25000" i="0" lang="en-US" sz="4000" u="none" cap="none" strike="noStrike">
                <a:solidFill>
                  <a:schemeClr val="dk1"/>
                </a:solidFill>
              </a:rPr>
              <a:t>10</a:t>
            </a:r>
            <a:r>
              <a:rPr b="0" i="0" lang="en-US" sz="4000" u="none" cap="none" strike="noStrike">
                <a:solidFill>
                  <a:schemeClr val="dk1"/>
                </a:solidFill>
              </a:rPr>
              <a:t>= </a:t>
            </a:r>
            <a:r>
              <a:rPr b="0" i="0" lang="en-US" sz="4000" u="none" cap="none" strike="noStrike">
                <a:solidFill>
                  <a:srgbClr val="0000FF"/>
                </a:solidFill>
              </a:rPr>
              <a:t>2</a:t>
            </a:r>
          </a:p>
          <a:p>
            <a:pPr indent="-342900" lvl="0" marL="342900" marR="0" rtl="0" algn="l">
              <a:lnSpc>
                <a:spcPct val="100000"/>
              </a:lnSpc>
              <a:spcBef>
                <a:spcPts val="800"/>
              </a:spcBef>
              <a:spcAft>
                <a:spcPts val="0"/>
              </a:spcAft>
              <a:buClr>
                <a:schemeClr val="dk1"/>
              </a:buClr>
              <a:buSzPct val="100000"/>
              <a:buFont typeface="Arial"/>
              <a:buNone/>
            </a:pPr>
            <a:r>
              <a:t/>
            </a:r>
            <a:endParaRPr b="0" baseline="30000" i="0" sz="40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88888"/>
              <a:buFont typeface="Arial"/>
              <a:buNone/>
            </a:pPr>
            <a:r>
              <a:t/>
            </a:r>
            <a:endParaRPr/>
          </a:p>
        </p:txBody>
      </p:sp>
      <p:pic>
        <p:nvPicPr>
          <p:cNvPr id="268" name="Shape 268"/>
          <p:cNvPicPr preferRelativeResize="0"/>
          <p:nvPr/>
        </p:nvPicPr>
        <p:blipFill rotWithShape="1">
          <a:blip r:embed="rId3">
            <a:alphaModFix/>
          </a:blip>
          <a:srcRect b="0" l="0" r="0" t="0"/>
          <a:stretch/>
        </p:blipFill>
        <p:spPr>
          <a:xfrm>
            <a:off x="457200" y="1252537"/>
            <a:ext cx="3962399" cy="1555750"/>
          </a:xfrm>
          <a:prstGeom prst="rect">
            <a:avLst/>
          </a:prstGeom>
          <a:solidFill>
            <a:srgbClr val="FFFFFF"/>
          </a:solidFill>
          <a:ln>
            <a:noFill/>
          </a:ln>
        </p:spPr>
      </p:pic>
      <p:pic>
        <p:nvPicPr>
          <p:cNvPr id="269" name="Shape 269"/>
          <p:cNvPicPr preferRelativeResize="0"/>
          <p:nvPr/>
        </p:nvPicPr>
        <p:blipFill rotWithShape="1">
          <a:blip r:embed="rId4">
            <a:alphaModFix/>
          </a:blip>
          <a:srcRect b="0" l="0" r="0" t="0"/>
          <a:stretch/>
        </p:blipFill>
        <p:spPr>
          <a:xfrm>
            <a:off x="4114800" y="4419600"/>
            <a:ext cx="1276349" cy="2038349"/>
          </a:xfrm>
          <a:prstGeom prst="rect">
            <a:avLst/>
          </a:prstGeom>
          <a:solidFill>
            <a:srgbClr val="FFFFFF"/>
          </a:solid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3" name="Shape 273"/>
        <p:cNvGrpSpPr/>
        <p:nvPr/>
      </p:nvGrpSpPr>
      <p:grpSpPr>
        <a:xfrm>
          <a:off x="0" y="0"/>
          <a:ext cx="0" cy="0"/>
          <a:chOff x="0" y="0"/>
          <a:chExt cx="0" cy="0"/>
        </a:xfrm>
      </p:grpSpPr>
      <p:sp>
        <p:nvSpPr>
          <p:cNvPr id="274" name="Shape 2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Q10:Standard Deviation</a:t>
            </a:r>
          </a:p>
        </p:txBody>
      </p:sp>
      <p:sp>
        <p:nvSpPr>
          <p:cNvPr id="275" name="Shape 275"/>
          <p:cNvSpPr txBox="1"/>
          <p:nvPr>
            <p:ph idx="1" type="body"/>
          </p:nvPr>
        </p:nvSpPr>
        <p:spPr>
          <a:xfrm>
            <a:off x="228600" y="1600200"/>
            <a:ext cx="8458200" cy="4876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3200" u="none" cap="none" strike="noStrike">
                <a:solidFill>
                  <a:schemeClr val="dk1"/>
                </a:solidFill>
              </a:rPr>
              <a:t>Grasshoppers in Madagascar show variation in their back-leg length. Given the following data, determine the </a:t>
            </a:r>
            <a:r>
              <a:rPr b="1" i="0" lang="en-US" sz="3200" u="none" cap="none" strike="noStrike">
                <a:solidFill>
                  <a:schemeClr val="dk1"/>
                </a:solidFill>
              </a:rPr>
              <a:t>standard deviation for this data.  </a:t>
            </a:r>
            <a:r>
              <a:rPr b="0" i="0" lang="en-US" sz="3200" u="none" cap="none" strike="noStrike">
                <a:solidFill>
                  <a:schemeClr val="dk1"/>
                </a:solidFill>
              </a:rPr>
              <a:t>Round the answer to the </a:t>
            </a:r>
            <a:r>
              <a:rPr b="0" i="0" lang="en-US" sz="3200" u="sng" cap="none" strike="noStrike">
                <a:solidFill>
                  <a:schemeClr val="dk1"/>
                </a:solidFill>
              </a:rPr>
              <a:t>nearest hundredth.</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endParaRPr>
          </a:p>
          <a:p>
            <a:pPr indent="-342900" lvl="0" marL="342900" marR="0" rtl="0" algn="l">
              <a:lnSpc>
                <a:spcPct val="100000"/>
              </a:lnSpc>
              <a:spcBef>
                <a:spcPts val="640"/>
              </a:spcBef>
              <a:spcAft>
                <a:spcPts val="0"/>
              </a:spcAft>
              <a:buClr>
                <a:schemeClr val="dk1"/>
              </a:buClr>
              <a:buSzPct val="25000"/>
              <a:buFont typeface="Arial"/>
              <a:buNone/>
            </a:pPr>
            <a:r>
              <a:rPr b="0" i="0" lang="en-US" sz="3200" u="none" cap="none" strike="noStrike">
                <a:solidFill>
                  <a:schemeClr val="dk1"/>
                </a:solidFill>
              </a:rPr>
              <a:t>Length(cm): 2.0, 2.2, 2.2, 2.1, 2.0, 2.4 and 2.5  </a:t>
            </a:r>
          </a:p>
          <a:p>
            <a:pPr indent="-342900" lvl="0" marL="342900" marR="0" rtl="0" algn="l">
              <a:lnSpc>
                <a:spcPct val="100000"/>
              </a:lnSpc>
              <a:spcBef>
                <a:spcPts val="640"/>
              </a:spcBef>
              <a:spcAft>
                <a:spcPts val="0"/>
              </a:spcAft>
              <a:buClr>
                <a:schemeClr val="dk1"/>
              </a:buClr>
              <a:buSzPct val="88888"/>
              <a:buFont typeface="Arial"/>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9" name="Shape 279"/>
        <p:cNvGrpSpPr/>
        <p:nvPr/>
      </p:nvGrpSpPr>
      <p:grpSpPr>
        <a:xfrm>
          <a:off x="0" y="0"/>
          <a:ext cx="0" cy="0"/>
          <a:chOff x="0" y="0"/>
          <a:chExt cx="0" cy="0"/>
        </a:xfrm>
      </p:grpSpPr>
      <p:sp>
        <p:nvSpPr>
          <p:cNvPr id="280" name="Shape 280"/>
          <p:cNvSpPr txBox="1"/>
          <p:nvPr>
            <p:ph idx="1" type="body"/>
          </p:nvPr>
        </p:nvSpPr>
        <p:spPr>
          <a:xfrm>
            <a:off x="457200" y="1066800"/>
            <a:ext cx="8229600" cy="5562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3600" u="none" cap="none" strike="noStrike">
                <a:solidFill>
                  <a:schemeClr val="dk1"/>
                </a:solidFill>
              </a:rPr>
              <a:t>Average = 2.0 + 2.2 +2.2+2.1+2.0 +2.4 +2.5/7=2.2</a:t>
            </a:r>
          </a:p>
          <a:p>
            <a:pPr indent="-342900" lvl="0" marL="342900" marR="0" rtl="0" algn="l">
              <a:lnSpc>
                <a:spcPct val="100000"/>
              </a:lnSpc>
              <a:spcBef>
                <a:spcPts val="720"/>
              </a:spcBef>
              <a:spcAft>
                <a:spcPts val="0"/>
              </a:spcAft>
              <a:buClr>
                <a:schemeClr val="dk1"/>
              </a:buClr>
              <a:buSzPct val="100000"/>
              <a:buFont typeface="PT Sans"/>
              <a:buChar char="•"/>
            </a:pPr>
            <a:r>
              <a:rPr b="0" i="0" lang="en-US" sz="3600" u="none" cap="none" strike="noStrike">
                <a:solidFill>
                  <a:schemeClr val="dk1"/>
                </a:solidFill>
              </a:rPr>
              <a:t>Dev = -.2+ 0+ 0+-.1+-.2+.2+.3</a:t>
            </a:r>
          </a:p>
          <a:p>
            <a:pPr indent="-342900" lvl="0" marL="342900" marR="0" rtl="0" algn="l">
              <a:lnSpc>
                <a:spcPct val="100000"/>
              </a:lnSpc>
              <a:spcBef>
                <a:spcPts val="720"/>
              </a:spcBef>
              <a:spcAft>
                <a:spcPts val="0"/>
              </a:spcAft>
              <a:buClr>
                <a:schemeClr val="dk1"/>
              </a:buClr>
              <a:buSzPct val="100000"/>
              <a:buFont typeface="PT Sans"/>
              <a:buChar char="•"/>
            </a:pPr>
            <a:r>
              <a:rPr b="0" i="0" lang="en-US" sz="3600" u="none" cap="none" strike="noStrike">
                <a:solidFill>
                  <a:schemeClr val="dk1"/>
                </a:solidFill>
              </a:rPr>
              <a:t>Dev Squared = .04+0+0+.01+.04 +.04+.09=</a:t>
            </a:r>
          </a:p>
          <a:p>
            <a:pPr indent="-342900" lvl="0" marL="342900" marR="0" rtl="0" algn="l">
              <a:lnSpc>
                <a:spcPct val="100000"/>
              </a:lnSpc>
              <a:spcBef>
                <a:spcPts val="720"/>
              </a:spcBef>
              <a:spcAft>
                <a:spcPts val="0"/>
              </a:spcAft>
              <a:buClr>
                <a:schemeClr val="dk1"/>
              </a:buClr>
              <a:buSzPct val="100000"/>
              <a:buFont typeface="PT Sans"/>
              <a:buChar char="•"/>
            </a:pPr>
            <a:r>
              <a:rPr b="0" i="0" lang="en-US" sz="3600" u="none" cap="none" strike="noStrike">
                <a:solidFill>
                  <a:schemeClr val="dk1"/>
                </a:solidFill>
              </a:rPr>
              <a:t>Sum of the Devs Squared = </a:t>
            </a:r>
            <a:r>
              <a:rPr b="0" i="0" lang="en-US" sz="3600" u="none" cap="none" strike="noStrike"/>
              <a:t>0.22</a:t>
            </a:r>
          </a:p>
          <a:p>
            <a:pPr indent="-342900" lvl="0" marL="342900" marR="0" rtl="0" algn="l">
              <a:lnSpc>
                <a:spcPct val="100000"/>
              </a:lnSpc>
              <a:spcBef>
                <a:spcPts val="720"/>
              </a:spcBef>
              <a:spcAft>
                <a:spcPts val="0"/>
              </a:spcAft>
              <a:buClr>
                <a:srgbClr val="000000"/>
              </a:buClr>
              <a:buSzPct val="100000"/>
              <a:buFont typeface="Arial"/>
              <a:buChar char="•"/>
            </a:pPr>
            <a:r>
              <a:rPr lang="en-US"/>
              <a:t>n-1: 6</a:t>
            </a:r>
          </a:p>
          <a:p>
            <a:pPr indent="-342900" lvl="0" marL="342900" marR="0" rtl="0" algn="l">
              <a:lnSpc>
                <a:spcPct val="100000"/>
              </a:lnSpc>
              <a:spcBef>
                <a:spcPts val="720"/>
              </a:spcBef>
              <a:spcAft>
                <a:spcPts val="0"/>
              </a:spcAft>
              <a:buClr>
                <a:schemeClr val="dk1"/>
              </a:buClr>
              <a:buSzPct val="100000"/>
              <a:buFont typeface="Arial"/>
              <a:buChar char="•"/>
            </a:pPr>
            <a:r>
              <a:rPr lang="en-US">
                <a:solidFill>
                  <a:schemeClr val="dk1"/>
                </a:solidFill>
                <a:latin typeface="Arial"/>
                <a:ea typeface="Arial"/>
                <a:cs typeface="Arial"/>
                <a:sym typeface="Arial"/>
              </a:rPr>
              <a:t>⎷(.22)/6</a:t>
            </a:r>
          </a:p>
          <a:p>
            <a:pPr indent="-342900" lvl="0" marL="342900" marR="0" rtl="0" algn="l">
              <a:lnSpc>
                <a:spcPct val="100000"/>
              </a:lnSpc>
              <a:spcBef>
                <a:spcPts val="720"/>
              </a:spcBef>
              <a:spcAft>
                <a:spcPts val="0"/>
              </a:spcAft>
              <a:buClr>
                <a:schemeClr val="accent2"/>
              </a:buClr>
              <a:buSzPct val="100000"/>
              <a:buFont typeface="Arial"/>
              <a:buChar char="•"/>
            </a:pPr>
            <a:r>
              <a:rPr lang="en-US">
                <a:solidFill>
                  <a:schemeClr val="accent2"/>
                </a:solidFill>
                <a:latin typeface="Arial"/>
                <a:ea typeface="Arial"/>
                <a:cs typeface="Arial"/>
                <a:sym typeface="Arial"/>
              </a:rPr>
              <a:t>=.19</a:t>
            </a:r>
          </a:p>
          <a:p>
            <a:pPr indent="-342900" lvl="0" marL="342900" marR="0" rtl="0" algn="l">
              <a:lnSpc>
                <a:spcPct val="100000"/>
              </a:lnSpc>
              <a:spcBef>
                <a:spcPts val="640"/>
              </a:spcBef>
              <a:spcAft>
                <a:spcPts val="0"/>
              </a:spcAft>
              <a:buClr>
                <a:schemeClr val="dk1"/>
              </a:buClr>
              <a:buSzPct val="88888"/>
              <a:buFont typeface="Arial"/>
              <a:buNone/>
            </a:pPr>
            <a:r>
              <a:t/>
            </a:r>
            <a:endParaRPr/>
          </a:p>
        </p:txBody>
      </p:sp>
      <p:pic>
        <p:nvPicPr>
          <p:cNvPr id="281" name="Shape 281"/>
          <p:cNvPicPr preferRelativeResize="0"/>
          <p:nvPr/>
        </p:nvPicPr>
        <p:blipFill rotWithShape="1">
          <a:blip r:embed="rId3">
            <a:alphaModFix/>
          </a:blip>
          <a:srcRect b="0" l="0" r="0" t="0"/>
          <a:stretch/>
        </p:blipFill>
        <p:spPr>
          <a:xfrm>
            <a:off x="7162800" y="4724400"/>
            <a:ext cx="1314449" cy="2038349"/>
          </a:xfrm>
          <a:prstGeom prst="rect">
            <a:avLst/>
          </a:prstGeom>
          <a:solidFill>
            <a:srgbClr val="FFFFFF"/>
          </a:solid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5" name="Shape 285"/>
        <p:cNvGrpSpPr/>
        <p:nvPr/>
      </p:nvGrpSpPr>
      <p:grpSpPr>
        <a:xfrm>
          <a:off x="0" y="0"/>
          <a:ext cx="0" cy="0"/>
          <a:chOff x="0" y="0"/>
          <a:chExt cx="0" cy="0"/>
        </a:xfrm>
      </p:grpSpPr>
      <p:sp>
        <p:nvSpPr>
          <p:cNvPr id="286" name="Shape 28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Q11: Dilution</a:t>
            </a:r>
          </a:p>
        </p:txBody>
      </p:sp>
      <p:sp>
        <p:nvSpPr>
          <p:cNvPr id="287" name="Shape 28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4800" u="none" cap="none" strike="noStrike">
                <a:solidFill>
                  <a:schemeClr val="dk1"/>
                </a:solidFill>
              </a:rPr>
              <a:t>Joe has a 2 g/L solution. He dilutes it and creates 3 L of  a 1 g/L solution. How much of the original solution did he dilute? Round to the </a:t>
            </a:r>
            <a:r>
              <a:rPr b="0" i="0" lang="en-US" sz="4800" u="sng" cap="none" strike="noStrike">
                <a:solidFill>
                  <a:schemeClr val="dk1"/>
                </a:solidFill>
              </a:rPr>
              <a:t>nearest tenths.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x="0" y="0"/>
          <a:ext cx="0" cy="0"/>
          <a:chOff x="0" y="0"/>
          <a:chExt cx="0" cy="0"/>
        </a:xfrm>
      </p:grpSpPr>
      <p:sp>
        <p:nvSpPr>
          <p:cNvPr id="292" name="Shape 292"/>
          <p:cNvSpPr txBox="1"/>
          <p:nvPr>
            <p:ph idx="1" type="body"/>
          </p:nvPr>
        </p:nvSpPr>
        <p:spPr>
          <a:xfrm>
            <a:off x="457200" y="635297"/>
            <a:ext cx="8229600" cy="54908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4400" u="none" cap="none" strike="noStrike">
                <a:solidFill>
                  <a:schemeClr val="dk1"/>
                </a:solidFill>
              </a:rPr>
              <a:t>We are looking for V</a:t>
            </a:r>
            <a:r>
              <a:rPr b="0" baseline="-25000" i="0" lang="en-US" sz="4400" u="none" cap="none" strike="noStrike">
                <a:solidFill>
                  <a:schemeClr val="dk1"/>
                </a:solidFill>
              </a:rPr>
              <a:t>1</a:t>
            </a:r>
            <a:r>
              <a:rPr b="0" i="0" lang="en-US" sz="4400" u="none" cap="none" strike="noStrike">
                <a:solidFill>
                  <a:schemeClr val="dk1"/>
                </a:solidFill>
              </a:rPr>
              <a:t>: </a:t>
            </a:r>
          </a:p>
          <a:p>
            <a:pPr indent="0" lvl="0" marL="0" marR="0" rtl="0" algn="l">
              <a:lnSpc>
                <a:spcPct val="100000"/>
              </a:lnSpc>
              <a:spcBef>
                <a:spcPts val="880"/>
              </a:spcBef>
              <a:spcAft>
                <a:spcPts val="0"/>
              </a:spcAft>
              <a:buClr>
                <a:schemeClr val="dk1"/>
              </a:buClr>
              <a:buSzPct val="25000"/>
              <a:buFont typeface="Arial"/>
              <a:buNone/>
            </a:pPr>
            <a:r>
              <a:t/>
            </a:r>
            <a:endParaRPr/>
          </a:p>
          <a:p>
            <a:pPr indent="-342900" lvl="0" marL="342900" marR="0" rtl="0" algn="l">
              <a:lnSpc>
                <a:spcPct val="100000"/>
              </a:lnSpc>
              <a:spcBef>
                <a:spcPts val="880"/>
              </a:spcBef>
              <a:spcAft>
                <a:spcPts val="0"/>
              </a:spcAft>
              <a:buClr>
                <a:schemeClr val="dk1"/>
              </a:buClr>
              <a:buSzPct val="25000"/>
              <a:buFont typeface="Arial"/>
              <a:buNone/>
            </a:pPr>
            <a:r>
              <a:rPr b="0" i="0" lang="en-US" sz="4400" u="none" cap="none" strike="noStrike">
                <a:solidFill>
                  <a:schemeClr val="dk1"/>
                </a:solidFill>
              </a:rPr>
              <a:t>               C</a:t>
            </a:r>
            <a:r>
              <a:rPr b="0" baseline="-25000" i="0" lang="en-US" sz="4400" u="none" cap="none" strike="noStrike">
                <a:solidFill>
                  <a:schemeClr val="dk1"/>
                </a:solidFill>
              </a:rPr>
              <a:t>1</a:t>
            </a:r>
            <a:r>
              <a:rPr b="0" i="0" lang="en-US" sz="4400" u="none" cap="none" strike="noStrike">
                <a:solidFill>
                  <a:schemeClr val="dk1"/>
                </a:solidFill>
              </a:rPr>
              <a:t>V</a:t>
            </a:r>
            <a:r>
              <a:rPr b="0" baseline="-25000" i="0" lang="en-US" sz="4400" u="none" cap="none" strike="noStrike">
                <a:solidFill>
                  <a:schemeClr val="dk1"/>
                </a:solidFill>
              </a:rPr>
              <a:t>1</a:t>
            </a:r>
            <a:r>
              <a:rPr b="0" i="0" lang="en-US" sz="4400" u="none" cap="none" strike="noStrike">
                <a:solidFill>
                  <a:schemeClr val="dk1"/>
                </a:solidFill>
              </a:rPr>
              <a:t> = C</a:t>
            </a:r>
            <a:r>
              <a:rPr b="0" baseline="-25000" i="0" lang="en-US" sz="4400" u="none" cap="none" strike="noStrike">
                <a:solidFill>
                  <a:schemeClr val="dk1"/>
                </a:solidFill>
              </a:rPr>
              <a:t>2</a:t>
            </a:r>
            <a:r>
              <a:rPr b="0" i="0" lang="en-US" sz="4400" u="none" cap="none" strike="noStrike">
                <a:solidFill>
                  <a:schemeClr val="dk1"/>
                </a:solidFill>
              </a:rPr>
              <a:t>V</a:t>
            </a:r>
            <a:r>
              <a:rPr b="0" baseline="-25000" i="0" lang="en-US" sz="4400" u="none" cap="none" strike="noStrike">
                <a:solidFill>
                  <a:schemeClr val="dk1"/>
                </a:solidFill>
              </a:rPr>
              <a:t>2 </a:t>
            </a:r>
          </a:p>
          <a:p>
            <a:pPr indent="-342900" lvl="0" marL="342900" marR="0" rtl="0" algn="l">
              <a:lnSpc>
                <a:spcPct val="100000"/>
              </a:lnSpc>
              <a:spcBef>
                <a:spcPts val="880"/>
              </a:spcBef>
              <a:spcAft>
                <a:spcPts val="0"/>
              </a:spcAft>
              <a:buClr>
                <a:schemeClr val="dk1"/>
              </a:buClr>
              <a:buSzPct val="25000"/>
              <a:buFont typeface="Arial"/>
              <a:buNone/>
            </a:pPr>
            <a:r>
              <a:rPr b="0" i="0" lang="en-US" sz="4400" u="none" cap="none" strike="noStrike">
                <a:solidFill>
                  <a:schemeClr val="dk1"/>
                </a:solidFill>
              </a:rPr>
              <a:t>			</a:t>
            </a:r>
          </a:p>
          <a:p>
            <a:pPr indent="-342900" lvl="0" marL="800100" marR="0" rtl="0" algn="l">
              <a:lnSpc>
                <a:spcPct val="100000"/>
              </a:lnSpc>
              <a:spcBef>
                <a:spcPts val="880"/>
              </a:spcBef>
              <a:spcAft>
                <a:spcPts val="0"/>
              </a:spcAft>
              <a:buClr>
                <a:schemeClr val="dk1"/>
              </a:buClr>
              <a:buSzPct val="25000"/>
              <a:buFont typeface="Arial"/>
              <a:buNone/>
            </a:pPr>
            <a:r>
              <a:rPr lang="en-US" sz="4400">
                <a:solidFill>
                  <a:schemeClr val="dk1"/>
                </a:solidFill>
              </a:rPr>
              <a:t> </a:t>
            </a:r>
            <a:r>
              <a:rPr b="0" i="0" lang="en-US" sz="4400" u="none" cap="none" strike="noStrike">
                <a:solidFill>
                  <a:schemeClr val="dk1"/>
                </a:solidFill>
              </a:rPr>
              <a:t>2V</a:t>
            </a:r>
            <a:r>
              <a:rPr b="0" baseline="-25000" i="0" lang="en-US" sz="4400" u="none" cap="none" strike="noStrike">
                <a:solidFill>
                  <a:schemeClr val="dk1"/>
                </a:solidFill>
              </a:rPr>
              <a:t>1</a:t>
            </a:r>
            <a:r>
              <a:rPr b="0" i="0" lang="en-US" sz="4400" u="none" cap="none" strike="noStrike">
                <a:solidFill>
                  <a:schemeClr val="dk1"/>
                </a:solidFill>
              </a:rPr>
              <a:t> = 1(3)</a:t>
            </a:r>
          </a:p>
          <a:p>
            <a:pPr indent="-342900" lvl="0" marL="342900" marR="0" rtl="0" algn="l">
              <a:lnSpc>
                <a:spcPct val="100000"/>
              </a:lnSpc>
              <a:spcBef>
                <a:spcPts val="880"/>
              </a:spcBef>
              <a:spcAft>
                <a:spcPts val="0"/>
              </a:spcAft>
              <a:buClr>
                <a:schemeClr val="dk1"/>
              </a:buClr>
              <a:buSzPct val="25000"/>
              <a:buFont typeface="Arial"/>
              <a:buNone/>
            </a:pPr>
            <a:r>
              <a:rPr b="0" i="0" lang="en-US" sz="4400" u="none" cap="none" strike="noStrike">
                <a:solidFill>
                  <a:schemeClr val="dk1"/>
                </a:solidFill>
              </a:rPr>
              <a:t>			V</a:t>
            </a:r>
            <a:r>
              <a:rPr b="0" baseline="-25000" i="0" lang="en-US" sz="4400" u="none" cap="none" strike="noStrike">
                <a:solidFill>
                  <a:schemeClr val="dk1"/>
                </a:solidFill>
              </a:rPr>
              <a:t>1</a:t>
            </a:r>
            <a:r>
              <a:rPr b="0" i="0" lang="en-US" sz="4400" u="none" cap="none" strike="noStrike">
                <a:solidFill>
                  <a:schemeClr val="dk1"/>
                </a:solidFill>
              </a:rPr>
              <a:t>= </a:t>
            </a:r>
            <a:r>
              <a:rPr b="0" i="0" lang="en-US" sz="4400" u="none" cap="none" strike="noStrike">
                <a:solidFill>
                  <a:srgbClr val="0000FF"/>
                </a:solidFill>
              </a:rPr>
              <a:t>1.5</a:t>
            </a:r>
            <a:r>
              <a:rPr b="0" i="0" lang="en-US" sz="4400" u="none" cap="none" strike="noStrike">
                <a:solidFill>
                  <a:schemeClr val="dk1"/>
                </a:solidFill>
              </a:rPr>
              <a:t> </a:t>
            </a:r>
          </a:p>
        </p:txBody>
      </p:sp>
      <p:pic>
        <p:nvPicPr>
          <p:cNvPr id="293" name="Shape 293"/>
          <p:cNvPicPr preferRelativeResize="0"/>
          <p:nvPr/>
        </p:nvPicPr>
        <p:blipFill rotWithShape="1">
          <a:blip r:embed="rId3">
            <a:alphaModFix/>
          </a:blip>
          <a:srcRect b="0" l="0" r="0" t="0"/>
          <a:stretch/>
        </p:blipFill>
        <p:spPr>
          <a:xfrm>
            <a:off x="5715000" y="4419600"/>
            <a:ext cx="1276349" cy="2019299"/>
          </a:xfrm>
          <a:prstGeom prst="rect">
            <a:avLst/>
          </a:prstGeom>
          <a:solidFill>
            <a:srgbClr val="FFFFFF"/>
          </a:solid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7" name="Shape 297"/>
        <p:cNvGrpSpPr/>
        <p:nvPr/>
      </p:nvGrpSpPr>
      <p:grpSpPr>
        <a:xfrm>
          <a:off x="0" y="0"/>
          <a:ext cx="0" cy="0"/>
          <a:chOff x="0" y="0"/>
          <a:chExt cx="0" cy="0"/>
        </a:xfrm>
      </p:grpSpPr>
      <p:sp>
        <p:nvSpPr>
          <p:cNvPr id="298" name="Shape 29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Q12: log</a:t>
            </a:r>
          </a:p>
        </p:txBody>
      </p:sp>
      <p:sp>
        <p:nvSpPr>
          <p:cNvPr id="299" name="Shape 29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PT Sans"/>
              <a:buChar char="•"/>
            </a:pPr>
            <a:r>
              <a:rPr b="0" i="0" lang="en-US" sz="6000" u="none" cap="none" strike="noStrike">
                <a:solidFill>
                  <a:schemeClr val="dk1"/>
                </a:solidFill>
              </a:rPr>
              <a:t>What is </a:t>
            </a:r>
            <a:r>
              <a:rPr b="1" i="0" lang="en-US" sz="6000" u="none" cap="none" strike="noStrike">
                <a:solidFill>
                  <a:schemeClr val="dk1"/>
                </a:solidFill>
              </a:rPr>
              <a:t>the hydrogen ion</a:t>
            </a:r>
            <a:r>
              <a:rPr b="0" i="0" lang="en-US" sz="6000" u="none" cap="none" strike="noStrike">
                <a:solidFill>
                  <a:schemeClr val="dk1"/>
                </a:solidFill>
              </a:rPr>
              <a:t> concentration of a solution of pH 8?  Round to the </a:t>
            </a:r>
            <a:r>
              <a:rPr b="0" i="0" lang="en-US" sz="6000" u="sng" cap="none" strike="noStrike">
                <a:solidFill>
                  <a:schemeClr val="dk1"/>
                </a:solidFill>
              </a:rPr>
              <a:t>nearest whole number</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3" name="Shape 303"/>
        <p:cNvGrpSpPr/>
        <p:nvPr/>
      </p:nvGrpSpPr>
      <p:grpSpPr>
        <a:xfrm>
          <a:off x="0" y="0"/>
          <a:ext cx="0" cy="0"/>
          <a:chOff x="0" y="0"/>
          <a:chExt cx="0" cy="0"/>
        </a:xfrm>
      </p:grpSpPr>
      <p:sp>
        <p:nvSpPr>
          <p:cNvPr id="304" name="Shape 30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Q12</a:t>
            </a:r>
          </a:p>
        </p:txBody>
      </p:sp>
      <p:sp>
        <p:nvSpPr>
          <p:cNvPr id="305" name="Shape 305"/>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6600" u="none" cap="none" strike="noStrike">
                <a:solidFill>
                  <a:schemeClr val="dk1"/>
                </a:solidFill>
              </a:rPr>
              <a:t>[H</a:t>
            </a:r>
            <a:r>
              <a:rPr b="0" baseline="30000" i="0" lang="en-US" sz="6600" u="none" cap="none" strike="noStrike">
                <a:solidFill>
                  <a:schemeClr val="dk1"/>
                </a:solidFill>
              </a:rPr>
              <a:t>+</a:t>
            </a:r>
            <a:r>
              <a:rPr b="0" i="0" lang="en-US" sz="6600" u="none" cap="none" strike="noStrike">
                <a:solidFill>
                  <a:schemeClr val="dk1"/>
                </a:solidFill>
              </a:rPr>
              <a:t>] if pH = 8.0</a:t>
            </a:r>
          </a:p>
          <a:p>
            <a:pPr indent="-342900" lvl="0" marL="342900" marR="0" rtl="0" algn="l">
              <a:lnSpc>
                <a:spcPct val="100000"/>
              </a:lnSpc>
              <a:spcBef>
                <a:spcPts val="1320"/>
              </a:spcBef>
              <a:spcAft>
                <a:spcPts val="0"/>
              </a:spcAft>
              <a:buClr>
                <a:schemeClr val="dk1"/>
              </a:buClr>
              <a:buSzPct val="100000"/>
              <a:buFont typeface="PT Sans"/>
              <a:buChar char="•"/>
            </a:pPr>
            <a:r>
              <a:rPr b="0" i="0" lang="en-US" sz="6600" u="none" cap="none" strike="noStrike">
                <a:solidFill>
                  <a:schemeClr val="dk1"/>
                </a:solidFill>
              </a:rPr>
              <a:t>[H</a:t>
            </a:r>
            <a:r>
              <a:rPr b="0" baseline="30000" i="0" lang="en-US" sz="6600" u="none" cap="none" strike="noStrike">
                <a:solidFill>
                  <a:schemeClr val="dk1"/>
                </a:solidFill>
              </a:rPr>
              <a:t>+</a:t>
            </a:r>
            <a:r>
              <a:rPr b="0" i="0" lang="en-US" sz="6600" u="none" cap="none" strike="noStrike">
                <a:solidFill>
                  <a:schemeClr val="dk1"/>
                </a:solidFill>
              </a:rPr>
              <a:t>] = 10</a:t>
            </a:r>
            <a:r>
              <a:rPr b="0" baseline="30000" i="0" lang="en-US" sz="6600" u="none" cap="none" strike="noStrike">
                <a:solidFill>
                  <a:schemeClr val="dk1"/>
                </a:solidFill>
              </a:rPr>
              <a:t>-pH</a:t>
            </a:r>
          </a:p>
          <a:p>
            <a:pPr indent="-342900" lvl="0" marL="342900" marR="0" rtl="0" algn="l">
              <a:lnSpc>
                <a:spcPct val="100000"/>
              </a:lnSpc>
              <a:spcBef>
                <a:spcPts val="1320"/>
              </a:spcBef>
              <a:spcAft>
                <a:spcPts val="0"/>
              </a:spcAft>
              <a:buClr>
                <a:schemeClr val="dk1"/>
              </a:buClr>
              <a:buSzPct val="100000"/>
              <a:buFont typeface="PT Sans"/>
              <a:buChar char="•"/>
            </a:pPr>
            <a:r>
              <a:rPr b="0" i="0" lang="en-US" sz="6600" u="none" cap="none" strike="noStrike">
                <a:solidFill>
                  <a:schemeClr val="dk1"/>
                </a:solidFill>
              </a:rPr>
              <a:t>[H</a:t>
            </a:r>
            <a:r>
              <a:rPr b="0" baseline="30000" i="0" lang="en-US" sz="6600" u="none" cap="none" strike="noStrike">
                <a:solidFill>
                  <a:schemeClr val="dk1"/>
                </a:solidFill>
              </a:rPr>
              <a:t>+</a:t>
            </a:r>
            <a:r>
              <a:rPr b="0" i="0" lang="en-US" sz="6600" u="none" cap="none" strike="noStrike">
                <a:solidFill>
                  <a:schemeClr val="dk1"/>
                </a:solidFill>
              </a:rPr>
              <a:t>] = 10</a:t>
            </a:r>
            <a:r>
              <a:rPr b="0" baseline="30000" i="0" lang="en-US" sz="6600" u="none" cap="none" strike="noStrike">
                <a:solidFill>
                  <a:schemeClr val="dk1"/>
                </a:solidFill>
              </a:rPr>
              <a:t>-8.0</a:t>
            </a:r>
          </a:p>
          <a:p>
            <a:pPr indent="-342900" lvl="0" marL="342900" marR="0" rtl="0" algn="l">
              <a:lnSpc>
                <a:spcPct val="100000"/>
              </a:lnSpc>
              <a:spcBef>
                <a:spcPts val="1320"/>
              </a:spcBef>
              <a:spcAft>
                <a:spcPts val="0"/>
              </a:spcAft>
              <a:buClr>
                <a:schemeClr val="dk1"/>
              </a:buClr>
              <a:buSzPct val="100000"/>
              <a:buFont typeface="Arial"/>
              <a:buChar char="•"/>
            </a:pPr>
            <a:r>
              <a:rPr b="0" i="0" lang="en-US" sz="6600" u="none" cap="none" strike="noStrike">
                <a:solidFill>
                  <a:schemeClr val="dk1"/>
                </a:solidFill>
              </a:rPr>
              <a:t>1÷10⁸ = </a:t>
            </a:r>
            <a:r>
              <a:rPr b="0" i="0" lang="en-US" sz="6600" u="none" cap="none" strike="noStrike">
                <a:solidFill>
                  <a:srgbClr val="0000FF"/>
                </a:solidFill>
              </a:rPr>
              <a:t>0.00000001</a:t>
            </a:r>
            <a:r>
              <a:rPr b="0" i="0" lang="en-US" sz="32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9" name="Shape 309"/>
        <p:cNvGrpSpPr/>
        <p:nvPr/>
      </p:nvGrpSpPr>
      <p:grpSpPr>
        <a:xfrm>
          <a:off x="0" y="0"/>
          <a:ext cx="0" cy="0"/>
          <a:chOff x="0" y="0"/>
          <a:chExt cx="0" cy="0"/>
        </a:xfrm>
      </p:grpSpPr>
      <p:sp>
        <p:nvSpPr>
          <p:cNvPr id="310" name="Shape 31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Q13:Gibbs Free Energy</a:t>
            </a:r>
          </a:p>
        </p:txBody>
      </p:sp>
      <p:sp>
        <p:nvSpPr>
          <p:cNvPr id="311" name="Shape 311"/>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25000"/>
              <a:buFont typeface="Arial"/>
              <a:buNone/>
            </a:pPr>
            <a:r>
              <a:rPr b="0" i="0" lang="en-US" sz="2800" u="none" cap="none" strike="noStrike">
                <a:solidFill>
                  <a:schemeClr val="dk1"/>
                </a:solidFill>
              </a:rPr>
              <a:t>PICK THE BEST CHOICE:</a:t>
            </a:r>
          </a:p>
          <a:p>
            <a:pPr indent="-342900" lvl="0" marL="342900" marR="0" rtl="0" algn="l">
              <a:lnSpc>
                <a:spcPct val="100000"/>
              </a:lnSpc>
              <a:spcBef>
                <a:spcPts val="560"/>
              </a:spcBef>
              <a:spcAft>
                <a:spcPts val="0"/>
              </a:spcAft>
              <a:buClr>
                <a:schemeClr val="dk1"/>
              </a:buClr>
              <a:buSzPct val="100000"/>
              <a:buFont typeface="Arial"/>
              <a:buNone/>
            </a:pPr>
            <a:r>
              <a:t/>
            </a:r>
            <a:endParaRPr b="0" i="0" sz="2800" u="none" cap="none" strike="noStrike">
              <a:solidFill>
                <a:schemeClr val="dk1"/>
              </a:solidFill>
            </a:endParaRPr>
          </a:p>
          <a:p>
            <a:pPr indent="-342900" lvl="0" marL="342900" marR="0" rtl="0" algn="l">
              <a:lnSpc>
                <a:spcPct val="90000"/>
              </a:lnSpc>
              <a:spcBef>
                <a:spcPts val="560"/>
              </a:spcBef>
              <a:spcAft>
                <a:spcPts val="0"/>
              </a:spcAft>
              <a:buClr>
                <a:schemeClr val="dk1"/>
              </a:buClr>
              <a:buSzPct val="25000"/>
              <a:buFont typeface="Arial"/>
              <a:buNone/>
            </a:pPr>
            <a:r>
              <a:rPr b="0" i="0" lang="en-US" sz="2800" u="none" cap="none" strike="noStrike">
                <a:solidFill>
                  <a:schemeClr val="dk1"/>
                </a:solidFill>
              </a:rPr>
              <a:t>A chemical reaction is most likely to occur </a:t>
            </a:r>
            <a:r>
              <a:rPr b="1" i="0" lang="en-US" sz="2800" u="none" cap="none" strike="noStrike">
                <a:solidFill>
                  <a:schemeClr val="dk1"/>
                </a:solidFill>
              </a:rPr>
              <a:t>spontaneously</a:t>
            </a:r>
            <a:r>
              <a:rPr b="0" i="0" lang="en-US" sz="2800" u="none" cap="none" strike="noStrike">
                <a:solidFill>
                  <a:schemeClr val="dk1"/>
                </a:solidFill>
              </a:rPr>
              <a:t> if the </a:t>
            </a:r>
          </a:p>
          <a:p>
            <a:pPr indent="-342900" lvl="0" marL="342900" marR="0" rtl="0" algn="l">
              <a:lnSpc>
                <a:spcPct val="100000"/>
              </a:lnSpc>
              <a:spcBef>
                <a:spcPts val="560"/>
              </a:spcBef>
              <a:spcAft>
                <a:spcPts val="0"/>
              </a:spcAft>
              <a:buClr>
                <a:schemeClr val="dk1"/>
              </a:buClr>
              <a:buSzPct val="100000"/>
              <a:buFont typeface="Arial"/>
              <a:buNone/>
            </a:pPr>
            <a:r>
              <a:t/>
            </a:r>
            <a:endParaRPr b="1" i="0" sz="2800" u="none" cap="none" strike="noStrike">
              <a:solidFill>
                <a:schemeClr val="dk1"/>
              </a:solidFill>
            </a:endParaRPr>
          </a:p>
          <a:p>
            <a:pPr indent="-342900" lvl="0" marL="342900" marR="0" rtl="0" algn="l">
              <a:lnSpc>
                <a:spcPct val="90000"/>
              </a:lnSpc>
              <a:spcBef>
                <a:spcPts val="560"/>
              </a:spcBef>
              <a:spcAft>
                <a:spcPts val="0"/>
              </a:spcAft>
              <a:buClr>
                <a:schemeClr val="dk1"/>
              </a:buClr>
              <a:buSzPct val="25000"/>
              <a:buFont typeface="Arial"/>
              <a:buNone/>
            </a:pPr>
            <a:r>
              <a:rPr b="0" i="0" lang="en-US" sz="2800" u="none" cap="none" strike="noStrike">
                <a:solidFill>
                  <a:schemeClr val="dk1"/>
                </a:solidFill>
              </a:rPr>
              <a:t>a)</a:t>
            </a:r>
            <a:r>
              <a:rPr b="1" i="0" lang="en-US" sz="2800" u="none" cap="none" strike="noStrike">
                <a:solidFill>
                  <a:schemeClr val="dk1"/>
                </a:solidFill>
              </a:rPr>
              <a:t> </a:t>
            </a:r>
            <a:r>
              <a:rPr b="0" i="0" lang="en-US" sz="2800" u="none" cap="none" strike="noStrike">
                <a:solidFill>
                  <a:schemeClr val="dk1"/>
                </a:solidFill>
              </a:rPr>
              <a:t>Free energy is negative</a:t>
            </a:r>
          </a:p>
          <a:p>
            <a:pPr indent="-342900" lvl="0" marL="342900" marR="0" rtl="0" algn="l">
              <a:lnSpc>
                <a:spcPct val="90000"/>
              </a:lnSpc>
              <a:spcBef>
                <a:spcPts val="560"/>
              </a:spcBef>
              <a:spcAft>
                <a:spcPts val="0"/>
              </a:spcAft>
              <a:buClr>
                <a:schemeClr val="dk1"/>
              </a:buClr>
              <a:buSzPct val="25000"/>
              <a:buFont typeface="Arial"/>
              <a:buNone/>
            </a:pPr>
            <a:r>
              <a:rPr b="0" i="0" lang="en-US" sz="2800" u="none" cap="none" strike="noStrike">
                <a:solidFill>
                  <a:schemeClr val="dk1"/>
                </a:solidFill>
              </a:rPr>
              <a:t>b) Entropy change is negative</a:t>
            </a:r>
          </a:p>
          <a:p>
            <a:pPr indent="-342900" lvl="0" marL="342900" marR="0" rtl="0" algn="l">
              <a:lnSpc>
                <a:spcPct val="90000"/>
              </a:lnSpc>
              <a:spcBef>
                <a:spcPts val="560"/>
              </a:spcBef>
              <a:spcAft>
                <a:spcPts val="0"/>
              </a:spcAft>
              <a:buClr>
                <a:schemeClr val="dk1"/>
              </a:buClr>
              <a:buSzPct val="25000"/>
              <a:buFont typeface="Arial"/>
              <a:buNone/>
            </a:pPr>
            <a:r>
              <a:rPr b="0" i="0" lang="en-US" sz="2800" u="none" cap="none" strike="noStrike">
                <a:solidFill>
                  <a:schemeClr val="dk1"/>
                </a:solidFill>
              </a:rPr>
              <a:t>c) Activation energy is positive</a:t>
            </a:r>
          </a:p>
          <a:p>
            <a:pPr indent="-342900" lvl="0" marL="342900" marR="0" rtl="0" algn="l">
              <a:lnSpc>
                <a:spcPct val="90000"/>
              </a:lnSpc>
              <a:spcBef>
                <a:spcPts val="560"/>
              </a:spcBef>
              <a:spcAft>
                <a:spcPts val="0"/>
              </a:spcAft>
              <a:buClr>
                <a:schemeClr val="dk1"/>
              </a:buClr>
              <a:buSzPct val="25000"/>
              <a:buFont typeface="Arial"/>
              <a:buNone/>
            </a:pPr>
            <a:r>
              <a:rPr b="0" i="0" lang="en-US" sz="2800" u="none" cap="none" strike="noStrike">
                <a:solidFill>
                  <a:schemeClr val="dk1"/>
                </a:solidFill>
              </a:rPr>
              <a:t>d) Heat of reaction is positive</a:t>
            </a:r>
          </a:p>
          <a:p>
            <a:pPr indent="-342900" lvl="0" marL="342900" marR="0" rtl="0" algn="l">
              <a:lnSpc>
                <a:spcPct val="100000"/>
              </a:lnSpc>
              <a:spcBef>
                <a:spcPts val="640"/>
              </a:spcBef>
              <a:spcAft>
                <a:spcPts val="0"/>
              </a:spcAft>
              <a:buClr>
                <a:schemeClr val="dk1"/>
              </a:buClr>
              <a:buSzPct val="88888"/>
              <a:buFont typeface="Arial"/>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Q1: Chi Square</a:t>
            </a:r>
          </a:p>
        </p:txBody>
      </p:sp>
      <p:sp>
        <p:nvSpPr>
          <p:cNvPr id="46" name="Shape 46"/>
          <p:cNvSpPr txBox="1"/>
          <p:nvPr>
            <p:ph idx="1" type="body"/>
          </p:nvPr>
        </p:nvSpPr>
        <p:spPr>
          <a:xfrm>
            <a:off x="457200" y="1600200"/>
            <a:ext cx="8077199"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2800" u="none" cap="none" strike="noStrike">
                <a:solidFill>
                  <a:schemeClr val="dk1"/>
                </a:solidFill>
              </a:rPr>
              <a:t>A hetero red eyed female was crossed with a red eyed male. The results are shown below.  Red eyes are sex-linked dominant to white, determine </a:t>
            </a:r>
            <a:r>
              <a:rPr b="1" i="0" lang="en-US" sz="2800" u="none" cap="none" strike="noStrike">
                <a:solidFill>
                  <a:schemeClr val="dk1"/>
                </a:solidFill>
              </a:rPr>
              <a:t>the chi square value.</a:t>
            </a:r>
            <a:r>
              <a:rPr b="0" i="0" lang="en-US" sz="2800" u="none" cap="none" strike="noStrike">
                <a:solidFill>
                  <a:schemeClr val="dk1"/>
                </a:solidFill>
              </a:rPr>
              <a:t> Round to the </a:t>
            </a:r>
            <a:r>
              <a:rPr b="0" i="0" lang="en-US" sz="2800" u="sng" cap="none" strike="noStrike">
                <a:solidFill>
                  <a:schemeClr val="dk1"/>
                </a:solidFill>
              </a:rPr>
              <a:t>nearest hundredth</a:t>
            </a:r>
            <a:r>
              <a:rPr b="0" i="0" lang="en-US" sz="2800" u="none" cap="none" strike="noStrike">
                <a:solidFill>
                  <a:schemeClr val="dk1"/>
                </a:solidFill>
              </a:rPr>
              <a:t>.</a:t>
            </a:r>
          </a:p>
        </p:txBody>
      </p:sp>
      <p:grpSp>
        <p:nvGrpSpPr>
          <p:cNvPr id="47" name="Shape 47"/>
          <p:cNvGrpSpPr/>
          <p:nvPr/>
        </p:nvGrpSpPr>
        <p:grpSpPr>
          <a:xfrm>
            <a:off x="2362199" y="4038600"/>
            <a:ext cx="4419599" cy="2316162"/>
            <a:chOff x="4191000" y="4343400"/>
            <a:chExt cx="4038600" cy="2316162"/>
          </a:xfrm>
        </p:grpSpPr>
        <p:sp>
          <p:nvSpPr>
            <p:cNvPr id="48" name="Shape 48"/>
            <p:cNvSpPr txBox="1"/>
            <p:nvPr/>
          </p:nvSpPr>
          <p:spPr>
            <a:xfrm>
              <a:off x="6242050" y="5989637"/>
              <a:ext cx="1987549" cy="6699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Comic Sans MS"/>
                <a:buNone/>
              </a:pPr>
              <a:r>
                <a:rPr b="0" i="0" lang="en-US" sz="2000" u="none" cap="none" strike="noStrike">
                  <a:solidFill>
                    <a:schemeClr val="dk1"/>
                  </a:solidFill>
                  <a:latin typeface="Lato"/>
                  <a:ea typeface="Lato"/>
                  <a:cs typeface="Lato"/>
                  <a:sym typeface="Lato"/>
                </a:rPr>
                <a:t>66</a:t>
              </a:r>
            </a:p>
          </p:txBody>
        </p:sp>
        <p:sp>
          <p:nvSpPr>
            <p:cNvPr id="49" name="Shape 49"/>
            <p:cNvSpPr txBox="1"/>
            <p:nvPr/>
          </p:nvSpPr>
          <p:spPr>
            <a:xfrm>
              <a:off x="4191000" y="5989637"/>
              <a:ext cx="2051050" cy="6699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Comic Sans MS"/>
                <a:buNone/>
              </a:pPr>
              <a:r>
                <a:rPr b="0" i="0" lang="en-US" sz="2000" u="none" cap="none" strike="noStrike">
                  <a:solidFill>
                    <a:schemeClr val="dk1"/>
                  </a:solidFill>
                  <a:latin typeface="Lato"/>
                  <a:ea typeface="Lato"/>
                  <a:cs typeface="Lato"/>
                  <a:sym typeface="Lato"/>
                </a:rPr>
                <a:t>White Eyes</a:t>
              </a:r>
            </a:p>
          </p:txBody>
        </p:sp>
        <p:sp>
          <p:nvSpPr>
            <p:cNvPr id="50" name="Shape 50"/>
            <p:cNvSpPr txBox="1"/>
            <p:nvPr/>
          </p:nvSpPr>
          <p:spPr>
            <a:xfrm>
              <a:off x="6242050" y="5318125"/>
              <a:ext cx="1987549" cy="6715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Comic Sans MS"/>
                <a:buNone/>
              </a:pPr>
              <a:r>
                <a:rPr b="0" i="0" lang="en-US" sz="2000" u="none" cap="none" strike="noStrike">
                  <a:solidFill>
                    <a:schemeClr val="dk1"/>
                  </a:solidFill>
                  <a:latin typeface="Lato"/>
                  <a:ea typeface="Lato"/>
                  <a:cs typeface="Lato"/>
                  <a:sym typeface="Lato"/>
                </a:rPr>
                <a:t>134</a:t>
              </a:r>
            </a:p>
          </p:txBody>
        </p:sp>
        <p:sp>
          <p:nvSpPr>
            <p:cNvPr id="51" name="Shape 51"/>
            <p:cNvSpPr txBox="1"/>
            <p:nvPr/>
          </p:nvSpPr>
          <p:spPr>
            <a:xfrm>
              <a:off x="4191000" y="5318125"/>
              <a:ext cx="2051050" cy="6715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Comic Sans MS"/>
                <a:buNone/>
              </a:pPr>
              <a:r>
                <a:rPr b="0" i="0" lang="en-US" sz="2000" u="none" cap="none" strike="noStrike">
                  <a:solidFill>
                    <a:schemeClr val="dk1"/>
                  </a:solidFill>
                  <a:latin typeface="Lato"/>
                  <a:ea typeface="Lato"/>
                  <a:cs typeface="Lato"/>
                  <a:sym typeface="Lato"/>
                </a:rPr>
                <a:t>Red Eyes</a:t>
              </a:r>
            </a:p>
          </p:txBody>
        </p:sp>
        <p:sp>
          <p:nvSpPr>
            <p:cNvPr id="52" name="Shape 52"/>
            <p:cNvSpPr txBox="1"/>
            <p:nvPr/>
          </p:nvSpPr>
          <p:spPr>
            <a:xfrm>
              <a:off x="6242050" y="4343400"/>
              <a:ext cx="1987549" cy="9747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Comic Sans MS"/>
                <a:buNone/>
              </a:pPr>
              <a:r>
                <a:rPr b="0" i="0" lang="en-US" sz="2000" u="none" cap="none" strike="noStrike">
                  <a:solidFill>
                    <a:schemeClr val="dk1"/>
                  </a:solidFill>
                  <a:latin typeface="Lato"/>
                  <a:ea typeface="Lato"/>
                  <a:cs typeface="Lato"/>
                  <a:sym typeface="Lato"/>
                </a:rPr>
                <a:t># flies observed</a:t>
              </a:r>
            </a:p>
          </p:txBody>
        </p:sp>
        <p:sp>
          <p:nvSpPr>
            <p:cNvPr id="53" name="Shape 53"/>
            <p:cNvSpPr txBox="1"/>
            <p:nvPr/>
          </p:nvSpPr>
          <p:spPr>
            <a:xfrm>
              <a:off x="4191000" y="4343400"/>
              <a:ext cx="2051050" cy="9747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Comic Sans MS"/>
                <a:buNone/>
              </a:pPr>
              <a:r>
                <a:rPr b="0" i="0" lang="en-US" sz="2000" u="none" cap="none" strike="noStrike">
                  <a:solidFill>
                    <a:schemeClr val="dk1"/>
                  </a:solidFill>
                  <a:latin typeface="Lato"/>
                  <a:ea typeface="Lato"/>
                  <a:cs typeface="Lato"/>
                  <a:sym typeface="Lato"/>
                </a:rPr>
                <a:t>Phenotype</a:t>
              </a:r>
            </a:p>
          </p:txBody>
        </p:sp>
        <p:cxnSp>
          <p:nvCxnSpPr>
            <p:cNvPr id="54" name="Shape 54"/>
            <p:cNvCxnSpPr/>
            <p:nvPr/>
          </p:nvCxnSpPr>
          <p:spPr>
            <a:xfrm>
              <a:off x="4191000" y="4343400"/>
              <a:ext cx="4038599" cy="0"/>
            </a:xfrm>
            <a:prstGeom prst="straightConnector1">
              <a:avLst/>
            </a:prstGeom>
            <a:noFill/>
            <a:ln cap="rnd" cmpd="sng" w="12700">
              <a:solidFill>
                <a:srgbClr val="000000"/>
              </a:solidFill>
              <a:prstDash val="solid"/>
              <a:miter/>
              <a:headEnd len="med" w="med" type="none"/>
              <a:tailEnd len="med" w="med" type="none"/>
            </a:ln>
          </p:spPr>
        </p:cxnSp>
        <p:cxnSp>
          <p:nvCxnSpPr>
            <p:cNvPr id="55" name="Shape 55"/>
            <p:cNvCxnSpPr/>
            <p:nvPr/>
          </p:nvCxnSpPr>
          <p:spPr>
            <a:xfrm>
              <a:off x="4191000" y="6659561"/>
              <a:ext cx="4038599" cy="0"/>
            </a:xfrm>
            <a:prstGeom prst="straightConnector1">
              <a:avLst/>
            </a:prstGeom>
            <a:noFill/>
            <a:ln cap="rnd" cmpd="sng" w="12700">
              <a:solidFill>
                <a:srgbClr val="000000"/>
              </a:solidFill>
              <a:prstDash val="solid"/>
              <a:miter/>
              <a:headEnd len="med" w="med" type="none"/>
              <a:tailEnd len="med" w="med" type="none"/>
            </a:ln>
          </p:spPr>
        </p:cxnSp>
        <p:cxnSp>
          <p:nvCxnSpPr>
            <p:cNvPr id="56" name="Shape 56"/>
            <p:cNvCxnSpPr/>
            <p:nvPr/>
          </p:nvCxnSpPr>
          <p:spPr>
            <a:xfrm>
              <a:off x="4191000" y="4343400"/>
              <a:ext cx="0" cy="2316162"/>
            </a:xfrm>
            <a:prstGeom prst="straightConnector1">
              <a:avLst/>
            </a:prstGeom>
            <a:noFill/>
            <a:ln cap="rnd" cmpd="sng" w="12700">
              <a:solidFill>
                <a:srgbClr val="000000"/>
              </a:solidFill>
              <a:prstDash val="solid"/>
              <a:miter/>
              <a:headEnd len="med" w="med" type="none"/>
              <a:tailEnd len="med" w="med" type="none"/>
            </a:ln>
          </p:spPr>
        </p:cxnSp>
        <p:cxnSp>
          <p:nvCxnSpPr>
            <p:cNvPr id="57" name="Shape 57"/>
            <p:cNvCxnSpPr/>
            <p:nvPr/>
          </p:nvCxnSpPr>
          <p:spPr>
            <a:xfrm>
              <a:off x="8229600" y="4343400"/>
              <a:ext cx="0" cy="2316162"/>
            </a:xfrm>
            <a:prstGeom prst="straightConnector1">
              <a:avLst/>
            </a:prstGeom>
            <a:noFill/>
            <a:ln cap="rnd" cmpd="sng" w="12700">
              <a:solidFill>
                <a:srgbClr val="000000"/>
              </a:solidFill>
              <a:prstDash val="solid"/>
              <a:miter/>
              <a:headEnd len="med" w="med" type="none"/>
              <a:tailEnd len="med" w="med" type="none"/>
            </a:ln>
          </p:spPr>
        </p:cxnSp>
        <p:cxnSp>
          <p:nvCxnSpPr>
            <p:cNvPr id="58" name="Shape 58"/>
            <p:cNvCxnSpPr/>
            <p:nvPr/>
          </p:nvCxnSpPr>
          <p:spPr>
            <a:xfrm>
              <a:off x="4191000" y="5318125"/>
              <a:ext cx="4038599" cy="0"/>
            </a:xfrm>
            <a:prstGeom prst="straightConnector1">
              <a:avLst/>
            </a:prstGeom>
            <a:noFill/>
            <a:ln cap="rnd" cmpd="sng" w="12700">
              <a:solidFill>
                <a:srgbClr val="000000"/>
              </a:solidFill>
              <a:prstDash val="solid"/>
              <a:miter/>
              <a:headEnd len="med" w="med" type="none"/>
              <a:tailEnd len="med" w="med" type="none"/>
            </a:ln>
          </p:spPr>
        </p:cxnSp>
        <p:cxnSp>
          <p:nvCxnSpPr>
            <p:cNvPr id="59" name="Shape 59"/>
            <p:cNvCxnSpPr/>
            <p:nvPr/>
          </p:nvCxnSpPr>
          <p:spPr>
            <a:xfrm>
              <a:off x="6242050" y="4343400"/>
              <a:ext cx="0" cy="2316162"/>
            </a:xfrm>
            <a:prstGeom prst="straightConnector1">
              <a:avLst/>
            </a:prstGeom>
            <a:noFill/>
            <a:ln cap="rnd" cmpd="sng" w="12700">
              <a:solidFill>
                <a:srgbClr val="000000"/>
              </a:solidFill>
              <a:prstDash val="solid"/>
              <a:miter/>
              <a:headEnd len="med" w="med" type="none"/>
              <a:tailEnd len="med" w="med" type="none"/>
            </a:ln>
          </p:spPr>
        </p:cxnSp>
        <p:cxnSp>
          <p:nvCxnSpPr>
            <p:cNvPr id="60" name="Shape 60"/>
            <p:cNvCxnSpPr/>
            <p:nvPr/>
          </p:nvCxnSpPr>
          <p:spPr>
            <a:xfrm>
              <a:off x="4191000" y="5989637"/>
              <a:ext cx="4038599" cy="0"/>
            </a:xfrm>
            <a:prstGeom prst="straightConnector1">
              <a:avLst/>
            </a:prstGeom>
            <a:noFill/>
            <a:ln cap="rnd" cmpd="sng" w="12700">
              <a:solidFill>
                <a:srgbClr val="000000"/>
              </a:solidFill>
              <a:prstDash val="solid"/>
              <a:miter/>
              <a:headEnd len="med" w="med" type="none"/>
              <a:tailEnd len="med" w="med" type="none"/>
            </a:ln>
          </p:spPr>
        </p:cxnSp>
      </p:gr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5" name="Shape 315"/>
        <p:cNvGrpSpPr/>
        <p:nvPr/>
      </p:nvGrpSpPr>
      <p:grpSpPr>
        <a:xfrm>
          <a:off x="0" y="0"/>
          <a:ext cx="0" cy="0"/>
          <a:chOff x="0" y="0"/>
          <a:chExt cx="0" cy="0"/>
        </a:xfrm>
      </p:grpSpPr>
      <p:sp>
        <p:nvSpPr>
          <p:cNvPr id="316" name="Shape 31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Q13</a:t>
            </a:r>
          </a:p>
        </p:txBody>
      </p:sp>
      <p:sp>
        <p:nvSpPr>
          <p:cNvPr id="317" name="Shape 31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8000" u="none" cap="none" strike="noStrike">
                <a:solidFill>
                  <a:schemeClr val="dk1"/>
                </a:solidFill>
              </a:rPr>
              <a:t>Answer: 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 name="Shape 64"/>
        <p:cNvGrpSpPr/>
        <p:nvPr/>
      </p:nvGrpSpPr>
      <p:grpSpPr>
        <a:xfrm>
          <a:off x="0" y="0"/>
          <a:ext cx="0" cy="0"/>
          <a:chOff x="0" y="0"/>
          <a:chExt cx="0" cy="0"/>
        </a:xfrm>
      </p:grpSpPr>
      <p:sp>
        <p:nvSpPr>
          <p:cNvPr id="65" name="Shape 6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4400" u="none" cap="none" strike="noStrike">
                <a:solidFill>
                  <a:schemeClr val="hlink"/>
                </a:solidFill>
              </a:rPr>
              <a:t>Chi Square Strategy</a:t>
            </a:r>
          </a:p>
        </p:txBody>
      </p:sp>
      <p:sp>
        <p:nvSpPr>
          <p:cNvPr id="66" name="Shape 6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5"/>
              </a:buClr>
              <a:buSzPct val="100000"/>
              <a:buFont typeface="PT Sans"/>
              <a:buChar char="•"/>
            </a:pPr>
            <a:r>
              <a:rPr b="0" i="0" lang="en-US" sz="3600" u="none" cap="none" strike="noStrike">
                <a:solidFill>
                  <a:schemeClr val="accent5"/>
                </a:solidFill>
              </a:rPr>
              <a:t>Given—observed</a:t>
            </a:r>
          </a:p>
          <a:p>
            <a:pPr indent="-342900" lvl="0" marL="342900" marR="0" rtl="0" algn="l">
              <a:lnSpc>
                <a:spcPct val="100000"/>
              </a:lnSpc>
              <a:spcBef>
                <a:spcPts val="720"/>
              </a:spcBef>
              <a:spcAft>
                <a:spcPts val="0"/>
              </a:spcAft>
              <a:buClr>
                <a:schemeClr val="dk1"/>
              </a:buClr>
              <a:buSzPct val="100000"/>
              <a:buFont typeface="Arial"/>
              <a:buNone/>
            </a:pPr>
            <a:r>
              <a:t/>
            </a:r>
            <a:endParaRPr b="0" i="0" sz="3600" u="none" cap="none" strike="noStrike">
              <a:solidFill>
                <a:schemeClr val="accent5"/>
              </a:solidFill>
            </a:endParaRPr>
          </a:p>
          <a:p>
            <a:pPr indent="-342900" lvl="0" marL="342900" marR="0" rtl="0" algn="l">
              <a:lnSpc>
                <a:spcPct val="100000"/>
              </a:lnSpc>
              <a:spcBef>
                <a:spcPts val="720"/>
              </a:spcBef>
              <a:spcAft>
                <a:spcPts val="0"/>
              </a:spcAft>
              <a:buClr>
                <a:schemeClr val="accent5"/>
              </a:buClr>
              <a:buSzPct val="100000"/>
              <a:buFont typeface="PT Sans"/>
              <a:buChar char="•"/>
            </a:pPr>
            <a:r>
              <a:rPr b="0" i="0" lang="en-US" sz="3600" u="none" cap="none" strike="noStrike">
                <a:solidFill>
                  <a:schemeClr val="accent5"/>
                </a:solidFill>
              </a:rPr>
              <a:t>You have to figure out expected.  Usually to do a Punnett square to figure this out</a:t>
            </a:r>
          </a:p>
          <a:p>
            <a:pPr indent="-342900" lvl="0" marL="342900" marR="0" rtl="0" algn="l">
              <a:lnSpc>
                <a:spcPct val="100000"/>
              </a:lnSpc>
              <a:spcBef>
                <a:spcPts val="720"/>
              </a:spcBef>
              <a:spcAft>
                <a:spcPts val="0"/>
              </a:spcAft>
              <a:buClr>
                <a:schemeClr val="dk1"/>
              </a:buClr>
              <a:buSzPct val="100000"/>
              <a:buFont typeface="Arial"/>
              <a:buNone/>
            </a:pPr>
            <a:r>
              <a:t/>
            </a:r>
            <a:endParaRPr b="0" i="0" sz="3600" u="none" cap="none" strike="noStrike">
              <a:solidFill>
                <a:schemeClr val="accent5"/>
              </a:solidFill>
            </a:endParaRPr>
          </a:p>
          <a:p>
            <a:pPr indent="-342900" lvl="0" marL="342900" marR="0" rtl="0" algn="l">
              <a:lnSpc>
                <a:spcPct val="100000"/>
              </a:lnSpc>
              <a:spcBef>
                <a:spcPts val="720"/>
              </a:spcBef>
              <a:spcAft>
                <a:spcPts val="0"/>
              </a:spcAft>
              <a:buClr>
                <a:schemeClr val="accent5"/>
              </a:buClr>
              <a:buSzPct val="100000"/>
              <a:buFont typeface="Arial"/>
              <a:buChar char="•"/>
            </a:pPr>
            <a:r>
              <a:rPr b="0" i="0" lang="en-US" sz="3600" u="none" cap="none" strike="noStrike">
                <a:solidFill>
                  <a:schemeClr val="accent5"/>
                </a:solidFill>
              </a:rPr>
              <a:t>Plug in        </a:t>
            </a:r>
            <a:r>
              <a:rPr b="0" i="0" lang="en-US" sz="3600" u="none" cap="none" strike="noStrike">
                <a:solidFill>
                  <a:schemeClr val="accent5"/>
                </a:solidFill>
                <a:latin typeface="Arial"/>
                <a:ea typeface="Arial"/>
                <a:cs typeface="Arial"/>
                <a:sym typeface="Arial"/>
              </a:rPr>
              <a:t>                     +           +</a:t>
            </a:r>
          </a:p>
          <a:p>
            <a:pPr indent="-342900" lvl="0" marL="342900" marR="0" rtl="0" algn="l">
              <a:lnSpc>
                <a:spcPct val="100000"/>
              </a:lnSpc>
              <a:spcBef>
                <a:spcPts val="640"/>
              </a:spcBef>
              <a:spcAft>
                <a:spcPts val="0"/>
              </a:spcAft>
              <a:buClr>
                <a:schemeClr val="dk1"/>
              </a:buClr>
              <a:buSzPct val="88888"/>
              <a:buFont typeface="Arial"/>
              <a:buNone/>
            </a:pPr>
            <a:r>
              <a:t/>
            </a:r>
            <a:endParaRPr/>
          </a:p>
        </p:txBody>
      </p:sp>
      <p:pic>
        <p:nvPicPr>
          <p:cNvPr id="67" name="Shape 67"/>
          <p:cNvPicPr preferRelativeResize="0"/>
          <p:nvPr/>
        </p:nvPicPr>
        <p:blipFill rotWithShape="1">
          <a:blip r:embed="rId3">
            <a:alphaModFix/>
          </a:blip>
          <a:srcRect b="0" l="0" r="0" t="0"/>
          <a:stretch/>
        </p:blipFill>
        <p:spPr>
          <a:xfrm>
            <a:off x="4572000" y="5029200"/>
            <a:ext cx="1238250" cy="971550"/>
          </a:xfrm>
          <a:prstGeom prst="rect">
            <a:avLst/>
          </a:prstGeom>
          <a:solidFill>
            <a:srgbClr val="FFFFFF"/>
          </a:solidFill>
          <a:ln>
            <a:noFill/>
          </a:ln>
        </p:spPr>
      </p:pic>
      <p:pic>
        <p:nvPicPr>
          <p:cNvPr id="68" name="Shape 68"/>
          <p:cNvPicPr preferRelativeResize="0"/>
          <p:nvPr/>
        </p:nvPicPr>
        <p:blipFill rotWithShape="1">
          <a:blip r:embed="rId4">
            <a:alphaModFix/>
          </a:blip>
          <a:srcRect b="0" l="0" r="0" t="0"/>
          <a:stretch/>
        </p:blipFill>
        <p:spPr>
          <a:xfrm>
            <a:off x="6248400" y="5029200"/>
            <a:ext cx="1238400" cy="971700"/>
          </a:xfrm>
          <a:prstGeom prst="rect">
            <a:avLst/>
          </a:prstGeom>
          <a:solidFill>
            <a:srgbClr val="FFFFFF"/>
          </a:solidFill>
          <a:ln>
            <a:noFill/>
          </a:ln>
        </p:spPr>
      </p:pic>
      <p:pic>
        <p:nvPicPr>
          <p:cNvPr id="69" name="Shape 69"/>
          <p:cNvPicPr preferRelativeResize="0"/>
          <p:nvPr/>
        </p:nvPicPr>
        <p:blipFill rotWithShape="1">
          <a:blip r:embed="rId5">
            <a:alphaModFix/>
          </a:blip>
          <a:srcRect b="0" l="0" r="0" t="0"/>
          <a:stretch/>
        </p:blipFill>
        <p:spPr>
          <a:xfrm>
            <a:off x="7905750" y="5029200"/>
            <a:ext cx="1238250" cy="971550"/>
          </a:xfrm>
          <a:prstGeom prst="rect">
            <a:avLst/>
          </a:prstGeom>
          <a:solidFill>
            <a:srgbClr val="FFFFFF"/>
          </a:solidFill>
          <a:ln>
            <a:noFill/>
          </a:ln>
        </p:spPr>
      </p:pic>
      <p:pic>
        <p:nvPicPr>
          <p:cNvPr id="70" name="Shape 70"/>
          <p:cNvPicPr preferRelativeResize="0"/>
          <p:nvPr/>
        </p:nvPicPr>
        <p:blipFill rotWithShape="1">
          <a:blip r:embed="rId6">
            <a:alphaModFix/>
          </a:blip>
          <a:srcRect b="0" l="0" r="0" t="0"/>
          <a:stretch/>
        </p:blipFill>
        <p:spPr>
          <a:xfrm>
            <a:off x="3429000" y="5181600"/>
            <a:ext cx="876300" cy="619125"/>
          </a:xfrm>
          <a:prstGeom prst="rect">
            <a:avLst/>
          </a:prstGeom>
          <a:solidFill>
            <a:srgbClr val="FFFFFF"/>
          </a:solid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 name="Shape 74"/>
        <p:cNvGrpSpPr/>
        <p:nvPr/>
      </p:nvGrpSpPr>
      <p:grpSpPr>
        <a:xfrm>
          <a:off x="0" y="0"/>
          <a:ext cx="0" cy="0"/>
          <a:chOff x="0" y="0"/>
          <a:chExt cx="0" cy="0"/>
        </a:xfrm>
      </p:grpSpPr>
      <p:sp>
        <p:nvSpPr>
          <p:cNvPr id="75" name="Shape 75"/>
          <p:cNvSpPr txBox="1"/>
          <p:nvPr>
            <p:ph type="title"/>
          </p:nvPr>
        </p:nvSpPr>
        <p:spPr>
          <a:xfrm>
            <a:off x="1066800" y="1143000"/>
            <a:ext cx="31241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PT Sans"/>
                <a:ea typeface="PT Sans"/>
                <a:cs typeface="PT Sans"/>
                <a:sym typeface="PT Sans"/>
              </a:rPr>
              <a:t>Expected</a:t>
            </a:r>
          </a:p>
        </p:txBody>
      </p:sp>
      <p:grpSp>
        <p:nvGrpSpPr>
          <p:cNvPr id="76" name="Shape 76"/>
          <p:cNvGrpSpPr/>
          <p:nvPr/>
        </p:nvGrpSpPr>
        <p:grpSpPr>
          <a:xfrm>
            <a:off x="1143000" y="2362199"/>
            <a:ext cx="3048000" cy="1447799"/>
            <a:chOff x="1524000" y="1397000"/>
            <a:chExt cx="6096000" cy="4064000"/>
          </a:xfrm>
        </p:grpSpPr>
        <p:sp>
          <p:nvSpPr>
            <p:cNvPr id="77" name="Shape 77"/>
            <p:cNvSpPr txBox="1"/>
            <p:nvPr/>
          </p:nvSpPr>
          <p:spPr>
            <a:xfrm>
              <a:off x="4572000" y="3429000"/>
              <a:ext cx="3048000" cy="203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a:p>
          </p:txBody>
        </p:sp>
        <p:sp>
          <p:nvSpPr>
            <p:cNvPr id="78" name="Shape 78"/>
            <p:cNvSpPr txBox="1"/>
            <p:nvPr/>
          </p:nvSpPr>
          <p:spPr>
            <a:xfrm>
              <a:off x="1524000" y="3429000"/>
              <a:ext cx="3048000" cy="203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a:p>
          </p:txBody>
        </p:sp>
        <p:sp>
          <p:nvSpPr>
            <p:cNvPr id="79" name="Shape 79"/>
            <p:cNvSpPr txBox="1"/>
            <p:nvPr/>
          </p:nvSpPr>
          <p:spPr>
            <a:xfrm>
              <a:off x="4572000" y="1397000"/>
              <a:ext cx="3048000" cy="203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a:p>
          </p:txBody>
        </p:sp>
        <p:sp>
          <p:nvSpPr>
            <p:cNvPr id="80" name="Shape 80"/>
            <p:cNvSpPr txBox="1"/>
            <p:nvPr/>
          </p:nvSpPr>
          <p:spPr>
            <a:xfrm>
              <a:off x="1524000" y="1397000"/>
              <a:ext cx="3048000" cy="203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a:p>
          </p:txBody>
        </p:sp>
        <p:cxnSp>
          <p:nvCxnSpPr>
            <p:cNvPr id="81" name="Shape 81"/>
            <p:cNvCxnSpPr/>
            <p:nvPr/>
          </p:nvCxnSpPr>
          <p:spPr>
            <a:xfrm>
              <a:off x="1524000" y="1397000"/>
              <a:ext cx="6096000" cy="0"/>
            </a:xfrm>
            <a:prstGeom prst="straightConnector1">
              <a:avLst/>
            </a:prstGeom>
            <a:noFill/>
            <a:ln cap="sq" cmpd="sng" w="28575">
              <a:solidFill>
                <a:schemeClr val="dk1"/>
              </a:solidFill>
              <a:prstDash val="solid"/>
              <a:miter/>
              <a:headEnd len="med" w="med" type="none"/>
              <a:tailEnd len="med" w="med" type="none"/>
            </a:ln>
          </p:spPr>
        </p:cxnSp>
        <p:cxnSp>
          <p:nvCxnSpPr>
            <p:cNvPr id="82" name="Shape 82"/>
            <p:cNvCxnSpPr/>
            <p:nvPr/>
          </p:nvCxnSpPr>
          <p:spPr>
            <a:xfrm>
              <a:off x="1524000" y="3429000"/>
              <a:ext cx="6096000" cy="0"/>
            </a:xfrm>
            <a:prstGeom prst="straightConnector1">
              <a:avLst/>
            </a:prstGeom>
            <a:noFill/>
            <a:ln cap="rnd" cmpd="sng" w="12700">
              <a:solidFill>
                <a:schemeClr val="dk1"/>
              </a:solidFill>
              <a:prstDash val="solid"/>
              <a:miter/>
              <a:headEnd len="med" w="med" type="none"/>
              <a:tailEnd len="med" w="med" type="none"/>
            </a:ln>
          </p:spPr>
        </p:cxnSp>
        <p:cxnSp>
          <p:nvCxnSpPr>
            <p:cNvPr id="83" name="Shape 83"/>
            <p:cNvCxnSpPr/>
            <p:nvPr/>
          </p:nvCxnSpPr>
          <p:spPr>
            <a:xfrm>
              <a:off x="1524000" y="5461000"/>
              <a:ext cx="6096000" cy="0"/>
            </a:xfrm>
            <a:prstGeom prst="straightConnector1">
              <a:avLst/>
            </a:prstGeom>
            <a:noFill/>
            <a:ln cap="sq" cmpd="sng" w="28575">
              <a:solidFill>
                <a:schemeClr val="dk1"/>
              </a:solidFill>
              <a:prstDash val="solid"/>
              <a:miter/>
              <a:headEnd len="med" w="med" type="none"/>
              <a:tailEnd len="med" w="med" type="none"/>
            </a:ln>
          </p:spPr>
        </p:cxnSp>
        <p:cxnSp>
          <p:nvCxnSpPr>
            <p:cNvPr id="84" name="Shape 84"/>
            <p:cNvCxnSpPr/>
            <p:nvPr/>
          </p:nvCxnSpPr>
          <p:spPr>
            <a:xfrm>
              <a:off x="1524000" y="1397000"/>
              <a:ext cx="0" cy="4064000"/>
            </a:xfrm>
            <a:prstGeom prst="straightConnector1">
              <a:avLst/>
            </a:prstGeom>
            <a:noFill/>
            <a:ln cap="sq" cmpd="sng" w="28575">
              <a:solidFill>
                <a:schemeClr val="dk1"/>
              </a:solidFill>
              <a:prstDash val="solid"/>
              <a:miter/>
              <a:headEnd len="med" w="med" type="none"/>
              <a:tailEnd len="med" w="med" type="none"/>
            </a:ln>
          </p:spPr>
        </p:cxnSp>
        <p:cxnSp>
          <p:nvCxnSpPr>
            <p:cNvPr id="85" name="Shape 85"/>
            <p:cNvCxnSpPr/>
            <p:nvPr/>
          </p:nvCxnSpPr>
          <p:spPr>
            <a:xfrm>
              <a:off x="4572000" y="1397000"/>
              <a:ext cx="0" cy="4064000"/>
            </a:xfrm>
            <a:prstGeom prst="straightConnector1">
              <a:avLst/>
            </a:prstGeom>
            <a:noFill/>
            <a:ln cap="rnd" cmpd="sng" w="12700">
              <a:solidFill>
                <a:schemeClr val="dk1"/>
              </a:solidFill>
              <a:prstDash val="solid"/>
              <a:miter/>
              <a:headEnd len="med" w="med" type="none"/>
              <a:tailEnd len="med" w="med" type="none"/>
            </a:ln>
          </p:spPr>
        </p:cxnSp>
        <p:cxnSp>
          <p:nvCxnSpPr>
            <p:cNvPr id="86" name="Shape 86"/>
            <p:cNvCxnSpPr/>
            <p:nvPr/>
          </p:nvCxnSpPr>
          <p:spPr>
            <a:xfrm>
              <a:off x="7620000" y="1397000"/>
              <a:ext cx="0" cy="4064000"/>
            </a:xfrm>
            <a:prstGeom prst="straightConnector1">
              <a:avLst/>
            </a:prstGeom>
            <a:noFill/>
            <a:ln cap="sq" cmpd="sng" w="28575">
              <a:solidFill>
                <a:schemeClr val="dk1"/>
              </a:solidFill>
              <a:prstDash val="solid"/>
              <a:miter/>
              <a:headEnd len="med" w="med" type="none"/>
              <a:tailEnd len="med" w="med" type="none"/>
            </a:ln>
          </p:spPr>
        </p:cxnSp>
      </p:grpSp>
      <p:sp>
        <p:nvSpPr>
          <p:cNvPr id="87" name="Shape 87"/>
          <p:cNvSpPr txBox="1"/>
          <p:nvPr/>
        </p:nvSpPr>
        <p:spPr>
          <a:xfrm>
            <a:off x="1219200" y="1828800"/>
            <a:ext cx="3733800" cy="823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X</a:t>
            </a:r>
            <a:r>
              <a:rPr b="0" baseline="30000" i="0" lang="en-US" sz="2400" u="none" cap="none" strike="noStrike">
                <a:solidFill>
                  <a:schemeClr val="dk1"/>
                </a:solidFill>
                <a:latin typeface="Arial"/>
                <a:ea typeface="Arial"/>
                <a:cs typeface="Arial"/>
                <a:sym typeface="Arial"/>
              </a:rPr>
              <a:t>R                       </a:t>
            </a:r>
            <a:r>
              <a:rPr b="0" i="0" lang="en-US" sz="2400" u="none" cap="none" strike="noStrike">
                <a:solidFill>
                  <a:schemeClr val="dk1"/>
                </a:solidFill>
                <a:latin typeface="Arial"/>
                <a:ea typeface="Arial"/>
                <a:cs typeface="Arial"/>
                <a:sym typeface="Arial"/>
              </a:rPr>
              <a:t> X</a:t>
            </a:r>
            <a:r>
              <a:rPr b="0" baseline="30000" i="0" lang="en-US" sz="2400" u="none" cap="none" strike="noStrike">
                <a:solidFill>
                  <a:schemeClr val="dk1"/>
                </a:solidFill>
                <a:latin typeface="Arial"/>
                <a:ea typeface="Arial"/>
                <a:cs typeface="Arial"/>
                <a:sym typeface="Arial"/>
              </a:rPr>
              <a:t>r</a:t>
            </a:r>
          </a:p>
          <a:p>
            <a:pPr indent="0" lvl="0" marL="0" marR="0" rtl="0" algn="l">
              <a:lnSpc>
                <a:spcPct val="100000"/>
              </a:lnSpc>
              <a:spcBef>
                <a:spcPts val="0"/>
              </a:spcBef>
              <a:spcAft>
                <a:spcPts val="0"/>
              </a:spcAft>
              <a:buNone/>
            </a:pPr>
            <a:r>
              <a:t/>
            </a:r>
            <a:endParaRPr/>
          </a:p>
        </p:txBody>
      </p:sp>
      <p:sp>
        <p:nvSpPr>
          <p:cNvPr id="88" name="Shape 88"/>
          <p:cNvSpPr txBox="1"/>
          <p:nvPr/>
        </p:nvSpPr>
        <p:spPr>
          <a:xfrm>
            <a:off x="609600" y="2590800"/>
            <a:ext cx="5333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X</a:t>
            </a:r>
            <a:r>
              <a:rPr b="0" baseline="30000" i="0" lang="en-US" sz="1800" u="none" cap="none" strike="noStrike">
                <a:solidFill>
                  <a:schemeClr val="dk1"/>
                </a:solidFill>
                <a:latin typeface="Arial"/>
                <a:ea typeface="Arial"/>
                <a:cs typeface="Arial"/>
                <a:sym typeface="Arial"/>
              </a:rPr>
              <a:t>R</a:t>
            </a:r>
          </a:p>
        </p:txBody>
      </p:sp>
      <p:sp>
        <p:nvSpPr>
          <p:cNvPr id="89" name="Shape 89"/>
          <p:cNvSpPr txBox="1"/>
          <p:nvPr/>
        </p:nvSpPr>
        <p:spPr>
          <a:xfrm>
            <a:off x="1905000" y="3276600"/>
            <a:ext cx="457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Y</a:t>
            </a:r>
          </a:p>
        </p:txBody>
      </p:sp>
      <p:sp>
        <p:nvSpPr>
          <p:cNvPr id="90" name="Shape 90"/>
          <p:cNvSpPr txBox="1"/>
          <p:nvPr/>
        </p:nvSpPr>
        <p:spPr>
          <a:xfrm>
            <a:off x="609600" y="3276600"/>
            <a:ext cx="457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Y</a:t>
            </a:r>
          </a:p>
        </p:txBody>
      </p:sp>
      <p:sp>
        <p:nvSpPr>
          <p:cNvPr id="91" name="Shape 91"/>
          <p:cNvSpPr txBox="1"/>
          <p:nvPr/>
        </p:nvSpPr>
        <p:spPr>
          <a:xfrm>
            <a:off x="3276600" y="3200400"/>
            <a:ext cx="457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Y</a:t>
            </a:r>
          </a:p>
        </p:txBody>
      </p:sp>
      <p:sp>
        <p:nvSpPr>
          <p:cNvPr id="92" name="Shape 92"/>
          <p:cNvSpPr txBox="1"/>
          <p:nvPr/>
        </p:nvSpPr>
        <p:spPr>
          <a:xfrm>
            <a:off x="1905000" y="2514600"/>
            <a:ext cx="5333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X</a:t>
            </a:r>
            <a:r>
              <a:rPr b="0" baseline="30000" i="0" lang="en-US" sz="1800" u="none" cap="none" strike="noStrike">
                <a:solidFill>
                  <a:schemeClr val="dk1"/>
                </a:solidFill>
                <a:latin typeface="Arial"/>
                <a:ea typeface="Arial"/>
                <a:cs typeface="Arial"/>
                <a:sym typeface="Arial"/>
              </a:rPr>
              <a:t>R</a:t>
            </a:r>
          </a:p>
        </p:txBody>
      </p:sp>
      <p:sp>
        <p:nvSpPr>
          <p:cNvPr id="93" name="Shape 93"/>
          <p:cNvSpPr txBox="1"/>
          <p:nvPr/>
        </p:nvSpPr>
        <p:spPr>
          <a:xfrm>
            <a:off x="3352800" y="2514600"/>
            <a:ext cx="5333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X</a:t>
            </a:r>
            <a:r>
              <a:rPr b="0" baseline="30000" i="0" lang="en-US" sz="1800" u="none" cap="none" strike="noStrike">
                <a:solidFill>
                  <a:schemeClr val="dk1"/>
                </a:solidFill>
                <a:latin typeface="Arial"/>
                <a:ea typeface="Arial"/>
                <a:cs typeface="Arial"/>
                <a:sym typeface="Arial"/>
              </a:rPr>
              <a:t>r</a:t>
            </a:r>
          </a:p>
        </p:txBody>
      </p:sp>
      <p:sp>
        <p:nvSpPr>
          <p:cNvPr id="94" name="Shape 94"/>
          <p:cNvSpPr txBox="1"/>
          <p:nvPr/>
        </p:nvSpPr>
        <p:spPr>
          <a:xfrm>
            <a:off x="2971800" y="3200400"/>
            <a:ext cx="5333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X</a:t>
            </a:r>
            <a:r>
              <a:rPr b="0" baseline="30000" i="0" lang="en-US" sz="1800" u="none" cap="none" strike="noStrike">
                <a:solidFill>
                  <a:schemeClr val="dk1"/>
                </a:solidFill>
                <a:latin typeface="Arial"/>
                <a:ea typeface="Arial"/>
                <a:cs typeface="Arial"/>
                <a:sym typeface="Arial"/>
              </a:rPr>
              <a:t>r</a:t>
            </a:r>
          </a:p>
        </p:txBody>
      </p:sp>
      <p:sp>
        <p:nvSpPr>
          <p:cNvPr id="95" name="Shape 95"/>
          <p:cNvSpPr txBox="1"/>
          <p:nvPr/>
        </p:nvSpPr>
        <p:spPr>
          <a:xfrm>
            <a:off x="2971800" y="2514600"/>
            <a:ext cx="5333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X</a:t>
            </a:r>
            <a:r>
              <a:rPr b="0" baseline="30000" i="0" lang="en-US" sz="1800" u="none" cap="none" strike="noStrike">
                <a:solidFill>
                  <a:schemeClr val="dk1"/>
                </a:solidFill>
                <a:latin typeface="Arial"/>
                <a:ea typeface="Arial"/>
                <a:cs typeface="Arial"/>
                <a:sym typeface="Arial"/>
              </a:rPr>
              <a:t>R</a:t>
            </a:r>
          </a:p>
        </p:txBody>
      </p:sp>
      <p:sp>
        <p:nvSpPr>
          <p:cNvPr id="96" name="Shape 96"/>
          <p:cNvSpPr txBox="1"/>
          <p:nvPr/>
        </p:nvSpPr>
        <p:spPr>
          <a:xfrm>
            <a:off x="1524000" y="3200400"/>
            <a:ext cx="5333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X</a:t>
            </a:r>
            <a:r>
              <a:rPr b="0" baseline="30000" i="0" lang="en-US" sz="1800" u="none" cap="none" strike="noStrike">
                <a:solidFill>
                  <a:schemeClr val="dk1"/>
                </a:solidFill>
                <a:latin typeface="Arial"/>
                <a:ea typeface="Arial"/>
                <a:cs typeface="Arial"/>
                <a:sym typeface="Arial"/>
              </a:rPr>
              <a:t>R</a:t>
            </a:r>
          </a:p>
        </p:txBody>
      </p:sp>
      <p:sp>
        <p:nvSpPr>
          <p:cNvPr id="97" name="Shape 97"/>
          <p:cNvSpPr txBox="1"/>
          <p:nvPr/>
        </p:nvSpPr>
        <p:spPr>
          <a:xfrm>
            <a:off x="1524000" y="2514600"/>
            <a:ext cx="5333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X</a:t>
            </a:r>
            <a:r>
              <a:rPr b="0" baseline="30000" i="0" lang="en-US" sz="1800" u="none" cap="none" strike="noStrike">
                <a:solidFill>
                  <a:schemeClr val="dk1"/>
                </a:solidFill>
                <a:latin typeface="Arial"/>
                <a:ea typeface="Arial"/>
                <a:cs typeface="Arial"/>
                <a:sym typeface="Arial"/>
              </a:rPr>
              <a:t>R</a:t>
            </a:r>
          </a:p>
        </p:txBody>
      </p:sp>
      <p:sp>
        <p:nvSpPr>
          <p:cNvPr id="98" name="Shape 98"/>
          <p:cNvSpPr txBox="1"/>
          <p:nvPr/>
        </p:nvSpPr>
        <p:spPr>
          <a:xfrm>
            <a:off x="195475" y="117450"/>
            <a:ext cx="7772400" cy="779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PT Sans"/>
                <a:ea typeface="PT Sans"/>
                <a:cs typeface="PT Sans"/>
                <a:sym typeface="PT Sans"/>
              </a:rPr>
              <a:t>Observed—134 red eyes, 66 white eyes</a:t>
            </a:r>
          </a:p>
          <a:p>
            <a:pPr indent="0" lvl="0" marL="0" marR="0" rtl="0" algn="l">
              <a:lnSpc>
                <a:spcPct val="100000"/>
              </a:lnSpc>
              <a:spcBef>
                <a:spcPts val="0"/>
              </a:spcBef>
              <a:spcAft>
                <a:spcPts val="0"/>
              </a:spcAft>
              <a:buNone/>
            </a:pPr>
            <a:r>
              <a:t/>
            </a:r>
            <a:endParaRPr/>
          </a:p>
        </p:txBody>
      </p:sp>
      <p:pic>
        <p:nvPicPr>
          <p:cNvPr id="99" name="Shape 99"/>
          <p:cNvPicPr preferRelativeResize="0"/>
          <p:nvPr/>
        </p:nvPicPr>
        <p:blipFill rotWithShape="1">
          <a:blip r:embed="rId3">
            <a:alphaModFix/>
          </a:blip>
          <a:srcRect b="0" l="0" r="0" t="0"/>
          <a:stretch/>
        </p:blipFill>
        <p:spPr>
          <a:xfrm>
            <a:off x="6019800" y="2133600"/>
            <a:ext cx="1238250" cy="971550"/>
          </a:xfrm>
          <a:prstGeom prst="rect">
            <a:avLst/>
          </a:prstGeom>
          <a:solidFill>
            <a:srgbClr val="FFFFFF"/>
          </a:solidFill>
          <a:ln>
            <a:noFill/>
          </a:ln>
        </p:spPr>
      </p:pic>
      <p:pic>
        <p:nvPicPr>
          <p:cNvPr id="100" name="Shape 100"/>
          <p:cNvPicPr preferRelativeResize="0"/>
          <p:nvPr/>
        </p:nvPicPr>
        <p:blipFill rotWithShape="1">
          <a:blip r:embed="rId4">
            <a:alphaModFix/>
          </a:blip>
          <a:srcRect b="0" l="0" r="0" t="0"/>
          <a:stretch/>
        </p:blipFill>
        <p:spPr>
          <a:xfrm>
            <a:off x="7696200" y="2133600"/>
            <a:ext cx="1238400" cy="971700"/>
          </a:xfrm>
          <a:prstGeom prst="rect">
            <a:avLst/>
          </a:prstGeom>
          <a:solidFill>
            <a:srgbClr val="FFFFFF"/>
          </a:solidFill>
          <a:ln>
            <a:noFill/>
          </a:ln>
        </p:spPr>
      </p:pic>
      <p:sp>
        <p:nvSpPr>
          <p:cNvPr id="101" name="Shape 101"/>
          <p:cNvSpPr txBox="1"/>
          <p:nvPr/>
        </p:nvSpPr>
        <p:spPr>
          <a:xfrm>
            <a:off x="7315200" y="2438400"/>
            <a:ext cx="3047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t>
            </a:r>
          </a:p>
        </p:txBody>
      </p:sp>
      <p:pic>
        <p:nvPicPr>
          <p:cNvPr id="102" name="Shape 102"/>
          <p:cNvPicPr preferRelativeResize="0"/>
          <p:nvPr/>
        </p:nvPicPr>
        <p:blipFill rotWithShape="1">
          <a:blip r:embed="rId5">
            <a:alphaModFix/>
          </a:blip>
          <a:srcRect b="0" l="0" r="0" t="0"/>
          <a:stretch/>
        </p:blipFill>
        <p:spPr>
          <a:xfrm>
            <a:off x="5181600" y="2209800"/>
            <a:ext cx="876300" cy="619125"/>
          </a:xfrm>
          <a:prstGeom prst="rect">
            <a:avLst/>
          </a:prstGeom>
          <a:solidFill>
            <a:srgbClr val="FFFFFF"/>
          </a:solidFill>
          <a:ln>
            <a:noFill/>
          </a:ln>
        </p:spPr>
      </p:pic>
      <p:sp>
        <p:nvSpPr>
          <p:cNvPr id="103" name="Shape 103"/>
          <p:cNvSpPr txBox="1"/>
          <p:nvPr/>
        </p:nvSpPr>
        <p:spPr>
          <a:xfrm>
            <a:off x="5410200" y="1172325"/>
            <a:ext cx="31241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Chi-Square</a:t>
            </a:r>
          </a:p>
        </p:txBody>
      </p:sp>
      <p:pic>
        <p:nvPicPr>
          <p:cNvPr id="104" name="Shape 104"/>
          <p:cNvPicPr preferRelativeResize="0"/>
          <p:nvPr/>
        </p:nvPicPr>
        <p:blipFill rotWithShape="1">
          <a:blip r:embed="rId6">
            <a:alphaModFix/>
          </a:blip>
          <a:srcRect b="0" l="0" r="0" t="0"/>
          <a:stretch/>
        </p:blipFill>
        <p:spPr>
          <a:xfrm>
            <a:off x="5181600" y="3429000"/>
            <a:ext cx="876300" cy="619125"/>
          </a:xfrm>
          <a:prstGeom prst="rect">
            <a:avLst/>
          </a:prstGeom>
          <a:solidFill>
            <a:srgbClr val="FFFFFF"/>
          </a:solidFill>
          <a:ln>
            <a:noFill/>
          </a:ln>
        </p:spPr>
      </p:pic>
      <p:sp>
        <p:nvSpPr>
          <p:cNvPr id="105" name="Shape 105"/>
          <p:cNvSpPr txBox="1"/>
          <p:nvPr/>
        </p:nvSpPr>
        <p:spPr>
          <a:xfrm>
            <a:off x="6172200" y="1752600"/>
            <a:ext cx="838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990033"/>
              </a:buClr>
              <a:buSzPct val="25000"/>
              <a:buFont typeface="Arial"/>
              <a:buNone/>
            </a:pPr>
            <a:r>
              <a:rPr b="0" i="0" lang="en-US" sz="1800" u="none" cap="none" strike="noStrike">
                <a:solidFill>
                  <a:srgbClr val="990033"/>
                </a:solidFill>
                <a:latin typeface="PT Sans"/>
                <a:ea typeface="PT Sans"/>
                <a:cs typeface="PT Sans"/>
                <a:sym typeface="PT Sans"/>
              </a:rPr>
              <a:t>red</a:t>
            </a:r>
          </a:p>
        </p:txBody>
      </p:sp>
      <p:sp>
        <p:nvSpPr>
          <p:cNvPr id="106" name="Shape 106"/>
          <p:cNvSpPr txBox="1"/>
          <p:nvPr/>
        </p:nvSpPr>
        <p:spPr>
          <a:xfrm>
            <a:off x="7848600" y="1676400"/>
            <a:ext cx="838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990033"/>
              </a:buClr>
              <a:buSzPct val="25000"/>
              <a:buFont typeface="Arial"/>
              <a:buNone/>
            </a:pPr>
            <a:r>
              <a:rPr b="0" i="0" lang="en-US" sz="1800" u="none" cap="none" strike="noStrike">
                <a:solidFill>
                  <a:srgbClr val="990033"/>
                </a:solidFill>
                <a:latin typeface="PT Sans"/>
                <a:ea typeface="PT Sans"/>
                <a:cs typeface="PT Sans"/>
                <a:sym typeface="PT Sans"/>
              </a:rPr>
              <a:t>white</a:t>
            </a:r>
          </a:p>
        </p:txBody>
      </p:sp>
      <p:sp>
        <p:nvSpPr>
          <p:cNvPr id="107" name="Shape 107"/>
          <p:cNvSpPr txBox="1"/>
          <p:nvPr/>
        </p:nvSpPr>
        <p:spPr>
          <a:xfrm>
            <a:off x="6172200" y="3352800"/>
            <a:ext cx="1600199" cy="7794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PT Sans"/>
                <a:ea typeface="PT Sans"/>
                <a:cs typeface="PT Sans"/>
                <a:sym typeface="PT Sans"/>
              </a:rPr>
              <a:t>(134-150)</a:t>
            </a:r>
            <a:r>
              <a:rPr b="0" baseline="30000" i="0" lang="en-US" sz="1800" u="none" cap="none" strike="noStrike">
                <a:solidFill>
                  <a:schemeClr val="dk1"/>
                </a:solidFill>
                <a:latin typeface="PT Sans"/>
                <a:ea typeface="PT Sans"/>
                <a:cs typeface="PT Sans"/>
                <a:sym typeface="PT Sans"/>
              </a:rPr>
              <a:t>2</a:t>
            </a:r>
          </a:p>
          <a:p>
            <a:pPr indent="0" lvl="0" marL="0" marR="0" rtl="0" algn="l">
              <a:lnSpc>
                <a:spcPct val="100000"/>
              </a:lnSpc>
              <a:spcBef>
                <a:spcPts val="900"/>
              </a:spcBef>
              <a:spcAft>
                <a:spcPts val="0"/>
              </a:spcAft>
              <a:buClr>
                <a:schemeClr val="dk1"/>
              </a:buClr>
              <a:buSzPct val="25000"/>
              <a:buFont typeface="Arial"/>
              <a:buNone/>
            </a:pPr>
            <a:r>
              <a:rPr b="0" i="0" lang="en-US" sz="1800" u="none" cap="none" strike="noStrike">
                <a:solidFill>
                  <a:schemeClr val="dk1"/>
                </a:solidFill>
                <a:latin typeface="PT Sans"/>
                <a:ea typeface="PT Sans"/>
                <a:cs typeface="PT Sans"/>
                <a:sym typeface="PT Sans"/>
              </a:rPr>
              <a:t>/150</a:t>
            </a:r>
          </a:p>
        </p:txBody>
      </p:sp>
      <p:sp>
        <p:nvSpPr>
          <p:cNvPr id="108" name="Shape 108"/>
          <p:cNvSpPr txBox="1"/>
          <p:nvPr/>
        </p:nvSpPr>
        <p:spPr>
          <a:xfrm>
            <a:off x="7696200" y="3352800"/>
            <a:ext cx="1295400" cy="7794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PT Sans"/>
                <a:ea typeface="PT Sans"/>
                <a:cs typeface="PT Sans"/>
                <a:sym typeface="PT Sans"/>
              </a:rPr>
              <a:t>(66-50)</a:t>
            </a:r>
            <a:r>
              <a:rPr b="0" baseline="30000" i="0" lang="en-US" sz="1800" u="none" cap="none" strike="noStrike">
                <a:solidFill>
                  <a:schemeClr val="dk1"/>
                </a:solidFill>
                <a:latin typeface="PT Sans"/>
                <a:ea typeface="PT Sans"/>
                <a:cs typeface="PT Sans"/>
                <a:sym typeface="PT Sans"/>
              </a:rPr>
              <a:t>2</a:t>
            </a:r>
          </a:p>
          <a:p>
            <a:pPr indent="0" lvl="0" marL="0" marR="0" rtl="0" algn="l">
              <a:lnSpc>
                <a:spcPct val="100000"/>
              </a:lnSpc>
              <a:spcBef>
                <a:spcPts val="900"/>
              </a:spcBef>
              <a:spcAft>
                <a:spcPts val="0"/>
              </a:spcAft>
              <a:buClr>
                <a:schemeClr val="dk1"/>
              </a:buClr>
              <a:buSzPct val="25000"/>
              <a:buFont typeface="Arial"/>
              <a:buNone/>
            </a:pPr>
            <a:r>
              <a:rPr b="0" i="0" lang="en-US" sz="1800" u="none" cap="none" strike="noStrike">
                <a:solidFill>
                  <a:schemeClr val="dk1"/>
                </a:solidFill>
                <a:latin typeface="PT Sans"/>
                <a:ea typeface="PT Sans"/>
                <a:cs typeface="PT Sans"/>
                <a:sym typeface="PT Sans"/>
              </a:rPr>
              <a:t>/50</a:t>
            </a:r>
          </a:p>
        </p:txBody>
      </p:sp>
      <p:pic>
        <p:nvPicPr>
          <p:cNvPr id="109" name="Shape 109"/>
          <p:cNvPicPr preferRelativeResize="0"/>
          <p:nvPr/>
        </p:nvPicPr>
        <p:blipFill rotWithShape="1">
          <a:blip r:embed="rId7">
            <a:alphaModFix/>
          </a:blip>
          <a:srcRect b="0" l="0" r="0" t="0"/>
          <a:stretch/>
        </p:blipFill>
        <p:spPr>
          <a:xfrm>
            <a:off x="5257800" y="4648200"/>
            <a:ext cx="876300" cy="619125"/>
          </a:xfrm>
          <a:prstGeom prst="rect">
            <a:avLst/>
          </a:prstGeom>
          <a:solidFill>
            <a:srgbClr val="FFFFFF"/>
          </a:solidFill>
          <a:ln>
            <a:noFill/>
          </a:ln>
        </p:spPr>
      </p:pic>
      <p:sp>
        <p:nvSpPr>
          <p:cNvPr id="110" name="Shape 110"/>
          <p:cNvSpPr txBox="1"/>
          <p:nvPr/>
        </p:nvSpPr>
        <p:spPr>
          <a:xfrm>
            <a:off x="1219200" y="4114800"/>
            <a:ext cx="1981199" cy="2017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PT Sans"/>
                <a:ea typeface="PT Sans"/>
                <a:cs typeface="PT Sans"/>
                <a:sym typeface="PT Sans"/>
              </a:rPr>
              <a:t>3:1 ratio</a:t>
            </a:r>
          </a:p>
          <a:p>
            <a:pPr indent="0" lvl="0" marL="0" marR="0" rtl="0" algn="l">
              <a:lnSpc>
                <a:spcPct val="100000"/>
              </a:lnSpc>
              <a:spcBef>
                <a:spcPts val="900"/>
              </a:spcBef>
              <a:spcAft>
                <a:spcPts val="0"/>
              </a:spcAft>
              <a:buClr>
                <a:schemeClr val="dk1"/>
              </a:buClr>
              <a:buSzPct val="25000"/>
              <a:buFont typeface="Arial"/>
              <a:buNone/>
            </a:pPr>
            <a:r>
              <a:rPr b="0" i="0" lang="en-US" sz="1800" u="none" cap="none" strike="noStrike">
                <a:solidFill>
                  <a:schemeClr val="dk1"/>
                </a:solidFill>
                <a:latin typeface="PT Sans"/>
                <a:ea typeface="PT Sans"/>
                <a:cs typeface="PT Sans"/>
                <a:sym typeface="PT Sans"/>
              </a:rPr>
              <a:t>134+ 66=200</a:t>
            </a:r>
          </a:p>
          <a:p>
            <a:pPr indent="0" lvl="0" marL="0" marR="0" rtl="0" algn="l">
              <a:lnSpc>
                <a:spcPct val="100000"/>
              </a:lnSpc>
              <a:spcBef>
                <a:spcPts val="900"/>
              </a:spcBef>
              <a:spcAft>
                <a:spcPts val="0"/>
              </a:spcAft>
              <a:buClr>
                <a:schemeClr val="hlink"/>
              </a:buClr>
              <a:buSzPct val="25000"/>
              <a:buFont typeface="Arial"/>
              <a:buNone/>
            </a:pPr>
            <a:r>
              <a:rPr b="0" i="0" lang="en-US" sz="1800" u="none" cap="none" strike="noStrike">
                <a:solidFill>
                  <a:schemeClr val="hlink"/>
                </a:solidFill>
                <a:latin typeface="PT Sans"/>
                <a:ea typeface="PT Sans"/>
                <a:cs typeface="PT Sans"/>
                <a:sym typeface="PT Sans"/>
              </a:rPr>
              <a:t>150 red</a:t>
            </a:r>
          </a:p>
          <a:p>
            <a:pPr indent="0" lvl="0" marL="0" marR="0" rtl="0" algn="l">
              <a:lnSpc>
                <a:spcPct val="100000"/>
              </a:lnSpc>
              <a:spcBef>
                <a:spcPts val="900"/>
              </a:spcBef>
              <a:spcAft>
                <a:spcPts val="0"/>
              </a:spcAft>
              <a:buClr>
                <a:schemeClr val="hlink"/>
              </a:buClr>
              <a:buSzPct val="25000"/>
              <a:buFont typeface="Arial"/>
              <a:buNone/>
            </a:pPr>
            <a:r>
              <a:rPr b="0" i="0" lang="en-US" sz="1800" u="none" cap="none" strike="noStrike">
                <a:solidFill>
                  <a:schemeClr val="hlink"/>
                </a:solidFill>
                <a:latin typeface="PT Sans"/>
                <a:ea typeface="PT Sans"/>
                <a:cs typeface="PT Sans"/>
                <a:sym typeface="PT Sans"/>
              </a:rPr>
              <a:t>50 white</a:t>
            </a:r>
          </a:p>
          <a:p>
            <a:pPr indent="0" lvl="0" marL="0" marR="0" rtl="0" algn="l">
              <a:lnSpc>
                <a:spcPct val="100000"/>
              </a:lnSpc>
              <a:spcBef>
                <a:spcPts val="0"/>
              </a:spcBef>
              <a:spcAft>
                <a:spcPts val="0"/>
              </a:spcAft>
              <a:buNone/>
            </a:pPr>
            <a:r>
              <a:t/>
            </a:r>
            <a:endParaRPr>
              <a:latin typeface="PT Sans"/>
              <a:ea typeface="PT Sans"/>
              <a:cs typeface="PT Sans"/>
              <a:sym typeface="PT Sans"/>
            </a:endParaRPr>
          </a:p>
        </p:txBody>
      </p:sp>
      <p:sp>
        <p:nvSpPr>
          <p:cNvPr id="111" name="Shape 111"/>
          <p:cNvSpPr txBox="1"/>
          <p:nvPr/>
        </p:nvSpPr>
        <p:spPr>
          <a:xfrm>
            <a:off x="6324600" y="4724400"/>
            <a:ext cx="21335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PT Sans"/>
                <a:ea typeface="PT Sans"/>
                <a:cs typeface="PT Sans"/>
                <a:sym typeface="PT Sans"/>
              </a:rPr>
              <a:t>1.70666  +     </a:t>
            </a:r>
          </a:p>
        </p:txBody>
      </p:sp>
      <p:sp>
        <p:nvSpPr>
          <p:cNvPr id="112" name="Shape 112"/>
          <p:cNvSpPr txBox="1"/>
          <p:nvPr/>
        </p:nvSpPr>
        <p:spPr>
          <a:xfrm flipH="1" rot="10800000">
            <a:off x="7391400" y="3657600"/>
            <a:ext cx="3047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t>
            </a:r>
          </a:p>
        </p:txBody>
      </p:sp>
      <p:sp>
        <p:nvSpPr>
          <p:cNvPr id="113" name="Shape 113"/>
          <p:cNvSpPr txBox="1"/>
          <p:nvPr/>
        </p:nvSpPr>
        <p:spPr>
          <a:xfrm>
            <a:off x="7162800" y="4724400"/>
            <a:ext cx="1219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PT Sans"/>
                <a:ea typeface="PT Sans"/>
                <a:cs typeface="PT Sans"/>
                <a:sym typeface="PT Sans"/>
              </a:rPr>
              <a:t>5.12</a:t>
            </a:r>
          </a:p>
        </p:txBody>
      </p:sp>
      <p:pic>
        <p:nvPicPr>
          <p:cNvPr id="114" name="Shape 114"/>
          <p:cNvPicPr preferRelativeResize="0"/>
          <p:nvPr/>
        </p:nvPicPr>
        <p:blipFill rotWithShape="1">
          <a:blip r:embed="rId8">
            <a:alphaModFix/>
          </a:blip>
          <a:srcRect b="0" l="0" r="0" t="0"/>
          <a:stretch/>
        </p:blipFill>
        <p:spPr>
          <a:xfrm>
            <a:off x="5334000" y="5486400"/>
            <a:ext cx="876300" cy="619125"/>
          </a:xfrm>
          <a:prstGeom prst="rect">
            <a:avLst/>
          </a:prstGeom>
          <a:solidFill>
            <a:srgbClr val="FFFFFF"/>
          </a:solidFill>
          <a:ln>
            <a:noFill/>
          </a:ln>
        </p:spPr>
      </p:pic>
      <p:sp>
        <p:nvSpPr>
          <p:cNvPr id="115" name="Shape 115"/>
          <p:cNvSpPr txBox="1"/>
          <p:nvPr/>
        </p:nvSpPr>
        <p:spPr>
          <a:xfrm>
            <a:off x="6400800" y="5638800"/>
            <a:ext cx="1219199" cy="366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FF"/>
              </a:buClr>
              <a:buSzPct val="25000"/>
              <a:buFont typeface="Arial"/>
              <a:buNone/>
            </a:pPr>
            <a:r>
              <a:rPr b="0" i="0" lang="en-US" sz="1800" u="none" cap="none" strike="noStrike">
                <a:solidFill>
                  <a:srgbClr val="0000FF"/>
                </a:solidFill>
                <a:latin typeface="PT Sans"/>
                <a:ea typeface="PT Sans"/>
                <a:cs typeface="PT Sans"/>
                <a:sym typeface="PT Sans"/>
              </a:rPr>
              <a:t>6.83</a:t>
            </a:r>
          </a:p>
        </p:txBody>
      </p:sp>
      <p:pic>
        <p:nvPicPr>
          <p:cNvPr id="116" name="Shape 116"/>
          <p:cNvPicPr preferRelativeResize="0"/>
          <p:nvPr/>
        </p:nvPicPr>
        <p:blipFill rotWithShape="1">
          <a:blip r:embed="rId9">
            <a:alphaModFix/>
          </a:blip>
          <a:srcRect b="0" l="0" r="0" t="0"/>
          <a:stretch/>
        </p:blipFill>
        <p:spPr>
          <a:xfrm>
            <a:off x="3733800" y="4667250"/>
            <a:ext cx="1314449" cy="2190750"/>
          </a:xfrm>
          <a:prstGeom prst="rect">
            <a:avLst/>
          </a:prstGeom>
          <a:solidFill>
            <a:srgbClr val="FFFFFF"/>
          </a:solid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0" name="Shape 120"/>
        <p:cNvGrpSpPr/>
        <p:nvPr/>
      </p:nvGrpSpPr>
      <p:grpSpPr>
        <a:xfrm>
          <a:off x="0" y="0"/>
          <a:ext cx="0" cy="0"/>
          <a:chOff x="0" y="0"/>
          <a:chExt cx="0" cy="0"/>
        </a:xfrm>
      </p:grpSpPr>
      <p:sp>
        <p:nvSpPr>
          <p:cNvPr id="121" name="Shape 12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rPr>
              <a:t>Q2: Surface Area and Volume</a:t>
            </a:r>
          </a:p>
        </p:txBody>
      </p:sp>
      <p:sp>
        <p:nvSpPr>
          <p:cNvPr id="122" name="Shape 12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25000"/>
              <a:buFont typeface="PT Sans"/>
              <a:buChar char="•"/>
            </a:pPr>
            <a:r>
              <a:rPr b="0" i="0" lang="en-US" sz="3200" u="none" cap="none" strike="noStrike">
                <a:solidFill>
                  <a:schemeClr val="dk1"/>
                </a:solidFill>
              </a:rPr>
              <a:t>What is the SA/V for this cell? Round your answer to the </a:t>
            </a:r>
            <a:r>
              <a:rPr b="0" i="0" lang="en-US" sz="3200" u="sng" cap="none" strike="noStrike">
                <a:solidFill>
                  <a:schemeClr val="dk1"/>
                </a:solidFill>
              </a:rPr>
              <a:t>nearest hundredths.</a:t>
            </a:r>
            <a:r>
              <a:rPr b="0" i="0" lang="en-US" sz="4000" u="none" cap="none" strike="noStrike">
                <a:solidFill>
                  <a:schemeClr val="dk1"/>
                </a:solidFill>
              </a:rPr>
              <a:t> </a:t>
            </a:r>
          </a:p>
        </p:txBody>
      </p:sp>
      <p:pic>
        <p:nvPicPr>
          <p:cNvPr id="123" name="Shape 123"/>
          <p:cNvPicPr preferRelativeResize="0"/>
          <p:nvPr/>
        </p:nvPicPr>
        <p:blipFill rotWithShape="1">
          <a:blip r:embed="rId3">
            <a:alphaModFix/>
          </a:blip>
          <a:srcRect b="0" l="0" r="0" t="0"/>
          <a:stretch/>
        </p:blipFill>
        <p:spPr>
          <a:xfrm>
            <a:off x="3276600" y="2971800"/>
            <a:ext cx="3402011" cy="3505200"/>
          </a:xfrm>
          <a:prstGeom prst="rect">
            <a:avLst/>
          </a:prstGeom>
          <a:solidFill>
            <a:srgbClr val="FFFFFF"/>
          </a:solid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Q2</a:t>
            </a:r>
          </a:p>
        </p:txBody>
      </p:sp>
      <p:sp>
        <p:nvSpPr>
          <p:cNvPr id="129" name="Shape 129"/>
          <p:cNvSpPr txBox="1"/>
          <p:nvPr>
            <p:ph idx="1" type="body"/>
          </p:nvPr>
        </p:nvSpPr>
        <p:spPr>
          <a:xfrm>
            <a:off x="228600" y="1600200"/>
            <a:ext cx="84582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rPr>
              <a:t>SA= 4    r</a:t>
            </a:r>
            <a:r>
              <a:rPr b="0" baseline="30000" i="0" lang="en-US" sz="3000" u="none" cap="none" strike="noStrike">
                <a:solidFill>
                  <a:schemeClr val="dk1"/>
                </a:solidFill>
              </a:rPr>
              <a:t>2</a:t>
            </a:r>
          </a:p>
          <a:p>
            <a:pPr indent="-342900" lvl="0" marL="342900" marR="0" rtl="0" algn="l">
              <a:lnSpc>
                <a:spcPct val="100000"/>
              </a:lnSpc>
              <a:spcBef>
                <a:spcPts val="560"/>
              </a:spcBef>
              <a:spcAft>
                <a:spcPts val="0"/>
              </a:spcAft>
              <a:buClr>
                <a:schemeClr val="dk1"/>
              </a:buClr>
              <a:buSzPct val="25000"/>
              <a:buFont typeface="Arial"/>
              <a:buNone/>
            </a:pPr>
            <a:r>
              <a:rPr b="0" baseline="30000" i="0" lang="en-US" sz="3000" u="none" cap="none" strike="noStrike">
                <a:solidFill>
                  <a:schemeClr val="dk1"/>
                </a:solidFill>
              </a:rPr>
              <a:t>        =</a:t>
            </a:r>
            <a:r>
              <a:rPr b="0" i="0" lang="en-US" sz="3000" u="none" cap="none" strike="noStrike">
                <a:solidFill>
                  <a:schemeClr val="dk1"/>
                </a:solidFill>
              </a:rPr>
              <a:t>4(3.14)</a:t>
            </a:r>
            <a:r>
              <a:rPr b="0" baseline="30000" i="0" lang="en-US" sz="3000" u="none" cap="none" strike="noStrike">
                <a:solidFill>
                  <a:schemeClr val="dk1"/>
                </a:solidFill>
              </a:rPr>
              <a:t> </a:t>
            </a:r>
            <a:r>
              <a:rPr b="0" i="0" lang="en-US" sz="3000" u="none" cap="none" strike="noStrike">
                <a:solidFill>
                  <a:schemeClr val="dk1"/>
                </a:solidFill>
              </a:rPr>
              <a:t>5</a:t>
            </a:r>
            <a:r>
              <a:rPr b="0" baseline="30000" i="0" lang="en-US" sz="3000" u="none" cap="none" strike="noStrike">
                <a:solidFill>
                  <a:schemeClr val="dk1"/>
                </a:solidFill>
              </a:rPr>
              <a:t>2</a:t>
            </a:r>
          </a:p>
          <a:p>
            <a:pPr indent="-342900" lvl="0" marL="342900" marR="0" rtl="0" algn="l">
              <a:lnSpc>
                <a:spcPct val="100000"/>
              </a:lnSpc>
              <a:spcBef>
                <a:spcPts val="560"/>
              </a:spcBef>
              <a:spcAft>
                <a:spcPts val="0"/>
              </a:spcAft>
              <a:buClr>
                <a:schemeClr val="dk1"/>
              </a:buClr>
              <a:buSzPct val="25000"/>
              <a:buFont typeface="Arial"/>
              <a:buNone/>
            </a:pPr>
            <a:r>
              <a:rPr b="0" baseline="30000" i="0" lang="en-US" sz="3000" u="none" cap="none" strike="noStrike">
                <a:solidFill>
                  <a:schemeClr val="dk1"/>
                </a:solidFill>
              </a:rPr>
              <a:t>         =</a:t>
            </a:r>
            <a:r>
              <a:rPr b="0" i="0" lang="en-US" sz="3000" u="none" cap="none" strike="noStrike">
                <a:solidFill>
                  <a:schemeClr val="dk1"/>
                </a:solidFill>
              </a:rPr>
              <a:t>314</a:t>
            </a:r>
          </a:p>
          <a:p>
            <a:pPr indent="-342900" lvl="0" marL="342900" marR="0" rtl="0" algn="l">
              <a:lnSpc>
                <a:spcPct val="100000"/>
              </a:lnSpc>
              <a:spcBef>
                <a:spcPts val="560"/>
              </a:spcBef>
              <a:spcAft>
                <a:spcPts val="0"/>
              </a:spcAft>
              <a:buClr>
                <a:schemeClr val="dk1"/>
              </a:buClr>
              <a:buSzPct val="25000"/>
              <a:buFont typeface="Arial"/>
              <a:buNone/>
            </a:pPr>
            <a:r>
              <a:rPr b="0" i="0" lang="en-US" sz="3000" u="none" cap="none" strike="noStrike">
                <a:solidFill>
                  <a:schemeClr val="dk1"/>
                </a:solidFill>
              </a:rPr>
              <a:t>Volume of a sphere= 4/3     r</a:t>
            </a:r>
            <a:r>
              <a:rPr b="0" baseline="30000" i="0" lang="en-US" sz="3000" u="none" cap="none" strike="noStrike">
                <a:solidFill>
                  <a:schemeClr val="dk1"/>
                </a:solidFill>
              </a:rPr>
              <a:t>3</a:t>
            </a:r>
          </a:p>
          <a:p>
            <a:pPr indent="-342900" lvl="0" marL="342900" marR="0" rtl="0" algn="l">
              <a:lnSpc>
                <a:spcPct val="100000"/>
              </a:lnSpc>
              <a:spcBef>
                <a:spcPts val="560"/>
              </a:spcBef>
              <a:spcAft>
                <a:spcPts val="0"/>
              </a:spcAft>
              <a:buClr>
                <a:schemeClr val="dk1"/>
              </a:buClr>
              <a:buSzPct val="25000"/>
              <a:buFont typeface="Arial"/>
              <a:buNone/>
            </a:pPr>
            <a:r>
              <a:rPr b="0" baseline="30000" i="0" lang="en-US" sz="3000" u="none" cap="none" strike="noStrike">
                <a:solidFill>
                  <a:schemeClr val="dk1"/>
                </a:solidFill>
              </a:rPr>
              <a:t>                                               =</a:t>
            </a:r>
            <a:r>
              <a:rPr b="0" i="0" lang="en-US" sz="3000" u="none" cap="none" strike="noStrike">
                <a:solidFill>
                  <a:schemeClr val="dk1"/>
                </a:solidFill>
              </a:rPr>
              <a:t>4/3 (3.14)5</a:t>
            </a:r>
            <a:r>
              <a:rPr b="0" baseline="30000" i="0" lang="en-US" sz="3000" u="none" cap="none" strike="noStrike">
                <a:solidFill>
                  <a:schemeClr val="dk1"/>
                </a:solidFill>
              </a:rPr>
              <a:t>3</a:t>
            </a:r>
          </a:p>
          <a:p>
            <a:pPr indent="-342900" lvl="0" marL="342900" marR="0" rtl="0" algn="l">
              <a:lnSpc>
                <a:spcPct val="100000"/>
              </a:lnSpc>
              <a:spcBef>
                <a:spcPts val="560"/>
              </a:spcBef>
              <a:spcAft>
                <a:spcPts val="0"/>
              </a:spcAft>
              <a:buClr>
                <a:schemeClr val="dk1"/>
              </a:buClr>
              <a:buSzPct val="25000"/>
              <a:buFont typeface="Arial"/>
              <a:buNone/>
            </a:pPr>
            <a:r>
              <a:rPr b="0" baseline="30000" i="0" lang="en-US" sz="3000" u="none" cap="none" strike="noStrike">
                <a:solidFill>
                  <a:schemeClr val="dk1"/>
                </a:solidFill>
              </a:rPr>
              <a:t>                                               =523.33</a:t>
            </a:r>
          </a:p>
          <a:p>
            <a:pPr indent="-342900" lvl="0" marL="342900" marR="0" rtl="0" algn="l">
              <a:lnSpc>
                <a:spcPct val="100000"/>
              </a:lnSpc>
              <a:spcBef>
                <a:spcPts val="560"/>
              </a:spcBef>
              <a:spcAft>
                <a:spcPts val="0"/>
              </a:spcAft>
              <a:buClr>
                <a:schemeClr val="dk1"/>
              </a:buClr>
              <a:buSzPct val="93333"/>
              <a:buFont typeface="Arial"/>
              <a:buNone/>
            </a:pPr>
            <a:r>
              <a:t/>
            </a:r>
            <a:endParaRPr b="0" baseline="30000" i="0" sz="3000" u="none" cap="none" strike="noStrike">
              <a:solidFill>
                <a:schemeClr val="dk1"/>
              </a:solidFill>
            </a:endParaRPr>
          </a:p>
          <a:p>
            <a:pPr indent="-342900" lvl="0" marL="342900" marR="0" rtl="0" algn="l">
              <a:lnSpc>
                <a:spcPct val="100000"/>
              </a:lnSpc>
              <a:spcBef>
                <a:spcPts val="560"/>
              </a:spcBef>
              <a:spcAft>
                <a:spcPts val="0"/>
              </a:spcAft>
              <a:buClr>
                <a:schemeClr val="dk1"/>
              </a:buClr>
              <a:buSzPct val="25000"/>
              <a:buFont typeface="Arial"/>
              <a:buNone/>
            </a:pPr>
            <a:r>
              <a:rPr b="0" baseline="30000" i="0" lang="en-US" sz="3000" u="none" cap="none" strike="noStrike">
                <a:solidFill>
                  <a:schemeClr val="dk1"/>
                </a:solidFill>
              </a:rPr>
              <a:t>SA/V=314/523.33</a:t>
            </a:r>
          </a:p>
          <a:p>
            <a:pPr indent="-342900" lvl="0" marL="342900" marR="0" rtl="0" algn="l">
              <a:lnSpc>
                <a:spcPct val="100000"/>
              </a:lnSpc>
              <a:spcBef>
                <a:spcPts val="560"/>
              </a:spcBef>
              <a:spcAft>
                <a:spcPts val="0"/>
              </a:spcAft>
              <a:buClr>
                <a:schemeClr val="dk1"/>
              </a:buClr>
              <a:buSzPct val="25000"/>
              <a:buFont typeface="Arial"/>
              <a:buNone/>
            </a:pPr>
            <a:r>
              <a:rPr b="1" i="0" lang="en-US" sz="3000" u="none" cap="none" strike="noStrike">
                <a:solidFill>
                  <a:schemeClr val="dk1"/>
                </a:solidFill>
              </a:rPr>
              <a:t>     </a:t>
            </a:r>
            <a:r>
              <a:rPr b="1" i="0" lang="en-US" sz="3000" u="none" cap="none" strike="noStrike">
                <a:solidFill>
                  <a:srgbClr val="0000FF"/>
                </a:solidFill>
              </a:rPr>
              <a:t>=.60</a:t>
            </a:r>
          </a:p>
        </p:txBody>
      </p:sp>
      <p:pic>
        <p:nvPicPr>
          <p:cNvPr id="130" name="Shape 130"/>
          <p:cNvPicPr preferRelativeResize="0"/>
          <p:nvPr/>
        </p:nvPicPr>
        <p:blipFill rotWithShape="1">
          <a:blip r:embed="rId3">
            <a:alphaModFix/>
          </a:blip>
          <a:srcRect b="0" l="0" r="0" t="0"/>
          <a:stretch/>
        </p:blipFill>
        <p:spPr>
          <a:xfrm>
            <a:off x="1219200" y="1676400"/>
            <a:ext cx="381000" cy="368400"/>
          </a:xfrm>
          <a:prstGeom prst="rect">
            <a:avLst/>
          </a:prstGeom>
          <a:noFill/>
          <a:ln>
            <a:noFill/>
          </a:ln>
        </p:spPr>
      </p:pic>
      <p:pic>
        <p:nvPicPr>
          <p:cNvPr id="131" name="Shape 131"/>
          <p:cNvPicPr preferRelativeResize="0"/>
          <p:nvPr/>
        </p:nvPicPr>
        <p:blipFill rotWithShape="1">
          <a:blip r:embed="rId4">
            <a:alphaModFix/>
          </a:blip>
          <a:srcRect b="0" l="0" r="0" t="0"/>
          <a:stretch/>
        </p:blipFill>
        <p:spPr>
          <a:xfrm>
            <a:off x="4381500" y="3244800"/>
            <a:ext cx="381000" cy="368400"/>
          </a:xfrm>
          <a:prstGeom prst="rect">
            <a:avLst/>
          </a:prstGeom>
          <a:noFill/>
          <a:ln>
            <a:noFill/>
          </a:ln>
        </p:spPr>
      </p:pic>
      <p:pic>
        <p:nvPicPr>
          <p:cNvPr id="132" name="Shape 132"/>
          <p:cNvPicPr preferRelativeResize="0"/>
          <p:nvPr/>
        </p:nvPicPr>
        <p:blipFill rotWithShape="1">
          <a:blip r:embed="rId5">
            <a:alphaModFix/>
          </a:blip>
          <a:srcRect b="0" l="0" r="0" t="0"/>
          <a:stretch/>
        </p:blipFill>
        <p:spPr>
          <a:xfrm>
            <a:off x="6781800" y="4752275"/>
            <a:ext cx="1904999" cy="1961999"/>
          </a:xfrm>
          <a:prstGeom prst="rect">
            <a:avLst/>
          </a:prstGeom>
          <a:solidFill>
            <a:srgbClr val="FFFFFF"/>
          </a:solidFill>
          <a:ln>
            <a:noFill/>
          </a:ln>
        </p:spPr>
      </p:pic>
      <p:pic>
        <p:nvPicPr>
          <p:cNvPr id="133" name="Shape 133"/>
          <p:cNvPicPr preferRelativeResize="0"/>
          <p:nvPr/>
        </p:nvPicPr>
        <p:blipFill rotWithShape="1">
          <a:blip r:embed="rId6">
            <a:alphaModFix/>
          </a:blip>
          <a:srcRect b="0" l="0" r="0" t="0"/>
          <a:stretch/>
        </p:blipFill>
        <p:spPr>
          <a:xfrm>
            <a:off x="4348439" y="4635350"/>
            <a:ext cx="1209600" cy="1961999"/>
          </a:xfrm>
          <a:prstGeom prst="rect">
            <a:avLst/>
          </a:prstGeom>
          <a:solidFill>
            <a:srgbClr val="FFFFFF"/>
          </a:solidFill>
          <a:ln>
            <a:noFill/>
          </a:ln>
        </p:spPr>
      </p:pic>
      <p:pic>
        <p:nvPicPr>
          <p:cNvPr id="134" name="Shape 134"/>
          <p:cNvPicPr preferRelativeResize="0"/>
          <p:nvPr/>
        </p:nvPicPr>
        <p:blipFill rotWithShape="1">
          <a:blip r:embed="rId7">
            <a:alphaModFix/>
          </a:blip>
          <a:srcRect b="0" l="0" r="0" t="0"/>
          <a:stretch/>
        </p:blipFill>
        <p:spPr>
          <a:xfrm>
            <a:off x="5983287" y="381000"/>
            <a:ext cx="2703599" cy="4572000"/>
          </a:xfrm>
          <a:prstGeom prst="rect">
            <a:avLst/>
          </a:prstGeom>
          <a:solidFill>
            <a:srgbClr val="FFFFFF"/>
          </a:solid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8" name="Shape 138"/>
        <p:cNvGrpSpPr/>
        <p:nvPr/>
      </p:nvGrpSpPr>
      <p:grpSpPr>
        <a:xfrm>
          <a:off x="0" y="0"/>
          <a:ext cx="0" cy="0"/>
          <a:chOff x="0" y="0"/>
          <a:chExt cx="0" cy="0"/>
        </a:xfrm>
      </p:grpSpPr>
      <p:sp>
        <p:nvSpPr>
          <p:cNvPr id="139" name="Shape 139"/>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0" i="0" lang="en-US" sz="3600" u="none" cap="none" strike="noStrike">
                <a:solidFill>
                  <a:schemeClr val="accent2"/>
                </a:solidFill>
              </a:rPr>
              <a:t>Q3: Water Potential and Solution Potential</a:t>
            </a:r>
          </a:p>
        </p:txBody>
      </p:sp>
      <p:sp>
        <p:nvSpPr>
          <p:cNvPr id="140" name="Shape 140"/>
          <p:cNvSpPr txBox="1"/>
          <p:nvPr>
            <p:ph idx="1" type="body"/>
          </p:nvPr>
        </p:nvSpPr>
        <p:spPr>
          <a:xfrm>
            <a:off x="304800" y="1371600"/>
            <a:ext cx="8381999" cy="52577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PT Sans"/>
              <a:buChar char="•"/>
            </a:pPr>
            <a:r>
              <a:rPr b="0" i="0" lang="en-US" sz="2000" u="none" cap="none" strike="noStrike">
                <a:solidFill>
                  <a:schemeClr val="dk1"/>
                </a:solidFill>
              </a:rPr>
              <a:t>Solute potential= –iCRT</a:t>
            </a:r>
          </a:p>
          <a:p>
            <a:pPr indent="-342900" lvl="0" marL="342900" marR="0" rtl="0" algn="l">
              <a:lnSpc>
                <a:spcPct val="80000"/>
              </a:lnSpc>
              <a:spcBef>
                <a:spcPts val="400"/>
              </a:spcBef>
              <a:spcAft>
                <a:spcPts val="0"/>
              </a:spcAft>
              <a:buClr>
                <a:schemeClr val="dk1"/>
              </a:buClr>
              <a:buSzPct val="100000"/>
              <a:buFont typeface="PT Sans"/>
              <a:buChar char="•"/>
            </a:pPr>
            <a:r>
              <a:rPr b="0" i="1" lang="en-US" sz="2000" u="none" cap="none" strike="noStrike">
                <a:solidFill>
                  <a:schemeClr val="dk1"/>
                </a:solidFill>
              </a:rPr>
              <a:t>i</a:t>
            </a:r>
            <a:r>
              <a:rPr b="0" i="0" lang="en-US" sz="2000" u="none" cap="none" strike="noStrike">
                <a:solidFill>
                  <a:schemeClr val="dk1"/>
                </a:solidFill>
              </a:rPr>
              <a:t> = The number of particles the molecule will make in water; for NaCl this would be 2; for sucrose or glucose, this number is 1 </a:t>
            </a:r>
          </a:p>
          <a:p>
            <a:pPr indent="-342900" lvl="0" marL="342900" marR="0" rtl="0" algn="l">
              <a:lnSpc>
                <a:spcPct val="80000"/>
              </a:lnSpc>
              <a:spcBef>
                <a:spcPts val="400"/>
              </a:spcBef>
              <a:spcAft>
                <a:spcPts val="0"/>
              </a:spcAft>
              <a:buClr>
                <a:schemeClr val="dk1"/>
              </a:buClr>
              <a:buSzPct val="100000"/>
              <a:buFont typeface="PT Sans"/>
              <a:buChar char="•"/>
            </a:pPr>
            <a:r>
              <a:rPr b="0" i="1" lang="en-US" sz="2000" u="none" cap="none" strike="noStrike">
                <a:solidFill>
                  <a:schemeClr val="dk1"/>
                </a:solidFill>
              </a:rPr>
              <a:t>C</a:t>
            </a:r>
            <a:r>
              <a:rPr b="0" i="0" lang="en-US" sz="2000" u="none" cap="none" strike="noStrike">
                <a:solidFill>
                  <a:schemeClr val="dk1"/>
                </a:solidFill>
              </a:rPr>
              <a:t> = Molar concentration (from your experimental data) </a:t>
            </a:r>
          </a:p>
          <a:p>
            <a:pPr indent="-342900" lvl="0" marL="342900" marR="0" rtl="0" algn="l">
              <a:lnSpc>
                <a:spcPct val="80000"/>
              </a:lnSpc>
              <a:spcBef>
                <a:spcPts val="400"/>
              </a:spcBef>
              <a:spcAft>
                <a:spcPts val="0"/>
              </a:spcAft>
              <a:buClr>
                <a:schemeClr val="dk1"/>
              </a:buClr>
              <a:buSzPct val="100000"/>
              <a:buFont typeface="PT Sans"/>
              <a:buChar char="•"/>
            </a:pPr>
            <a:r>
              <a:rPr b="0" i="1" lang="en-US" sz="2000" u="none" cap="none" strike="noStrike">
                <a:solidFill>
                  <a:schemeClr val="dk1"/>
                </a:solidFill>
              </a:rPr>
              <a:t>R</a:t>
            </a:r>
            <a:r>
              <a:rPr b="0" i="0" lang="en-US" sz="2000" u="none" cap="none" strike="noStrike">
                <a:solidFill>
                  <a:schemeClr val="dk1"/>
                </a:solidFill>
              </a:rPr>
              <a:t> = Pressure constant = 0.0831 liter bar/mole K </a:t>
            </a:r>
          </a:p>
          <a:p>
            <a:pPr indent="-342900" lvl="0" marL="342900" marR="0" rtl="0" algn="l">
              <a:lnSpc>
                <a:spcPct val="80000"/>
              </a:lnSpc>
              <a:spcBef>
                <a:spcPts val="400"/>
              </a:spcBef>
              <a:spcAft>
                <a:spcPts val="0"/>
              </a:spcAft>
              <a:buClr>
                <a:schemeClr val="dk1"/>
              </a:buClr>
              <a:buSzPct val="100000"/>
              <a:buFont typeface="PT Sans"/>
              <a:buChar char="•"/>
            </a:pPr>
            <a:r>
              <a:rPr b="0" i="1" lang="en-US" sz="2000" u="none" cap="none" strike="noStrike">
                <a:solidFill>
                  <a:schemeClr val="dk1"/>
                </a:solidFill>
              </a:rPr>
              <a:t>T</a:t>
            </a:r>
            <a:r>
              <a:rPr b="0" i="0" lang="en-US" sz="2000" u="none" cap="none" strike="noStrike">
                <a:solidFill>
                  <a:schemeClr val="dk1"/>
                </a:solidFill>
              </a:rPr>
              <a:t> = Temperature in degrees Kelvin = 273 + °C of solution </a:t>
            </a:r>
          </a:p>
          <a:p>
            <a:pPr indent="-342900" lvl="0" marL="342900" marR="0" rtl="0" algn="l">
              <a:lnSpc>
                <a:spcPct val="100000"/>
              </a:lnSpc>
              <a:spcBef>
                <a:spcPts val="400"/>
              </a:spcBef>
              <a:spcAft>
                <a:spcPts val="0"/>
              </a:spcAft>
              <a:buClr>
                <a:schemeClr val="dk1"/>
              </a:buClr>
              <a:buSzPct val="100000"/>
              <a:buFont typeface="Arial"/>
              <a:buNone/>
            </a:pPr>
            <a:r>
              <a:t/>
            </a:r>
            <a:endParaRPr b="1" i="0" sz="2000" u="none" cap="none" strike="noStrike">
              <a:solidFill>
                <a:schemeClr val="dk1"/>
              </a:solidFill>
            </a:endParaRPr>
          </a:p>
          <a:p>
            <a:pPr indent="-342900" lvl="0" marL="342900" marR="0" rtl="0" algn="l">
              <a:lnSpc>
                <a:spcPct val="80000"/>
              </a:lnSpc>
              <a:spcBef>
                <a:spcPts val="400"/>
              </a:spcBef>
              <a:spcAft>
                <a:spcPts val="0"/>
              </a:spcAft>
              <a:buClr>
                <a:schemeClr val="dk1"/>
              </a:buClr>
              <a:buSzPct val="25000"/>
              <a:buFont typeface="Arial"/>
              <a:buNone/>
            </a:pPr>
            <a:r>
              <a:rPr b="1" i="0" lang="en-US" sz="2000" u="none" cap="none" strike="noStrike">
                <a:solidFill>
                  <a:schemeClr val="dk1"/>
                </a:solidFill>
              </a:rPr>
              <a:t>Sample Problem</a:t>
            </a:r>
            <a:r>
              <a:rPr b="0" i="0" lang="en-US" sz="2000" u="none" cap="none" strike="noStrike">
                <a:solidFill>
                  <a:schemeClr val="dk1"/>
                </a:solidFill>
              </a:rPr>
              <a:t> </a:t>
            </a:r>
          </a:p>
          <a:p>
            <a:pPr indent="-342900" lvl="0" marL="342900" marR="0" rtl="0" algn="l">
              <a:lnSpc>
                <a:spcPct val="80000"/>
              </a:lnSpc>
              <a:spcBef>
                <a:spcPts val="640"/>
              </a:spcBef>
              <a:spcAft>
                <a:spcPts val="0"/>
              </a:spcAft>
              <a:buClr>
                <a:schemeClr val="dk1"/>
              </a:buClr>
              <a:buSzPct val="100000"/>
              <a:buFont typeface="PT Sans"/>
              <a:buChar char="•"/>
            </a:pPr>
            <a:r>
              <a:rPr b="0" i="0" lang="en-US" sz="3200" u="none" cap="none" strike="noStrike">
                <a:solidFill>
                  <a:schemeClr val="dk1"/>
                </a:solidFill>
              </a:rPr>
              <a:t>The molar concentration of a sugar solution in an open beaker has been determined to be 0.3M. Calculate the solute potential at 27 degrees celsius. Round your answer to the </a:t>
            </a:r>
            <a:r>
              <a:rPr b="0" i="0" lang="en-US" sz="3200" u="sng" cap="none" strike="noStrike">
                <a:solidFill>
                  <a:schemeClr val="dk1"/>
                </a:solidFill>
              </a:rPr>
              <a:t>nearest tenths.</a:t>
            </a:r>
            <a:r>
              <a:rPr b="0" i="0" lang="en-US" sz="3200" u="none" cap="none" strike="noStrike">
                <a:solidFill>
                  <a:schemeClr val="dk1"/>
                </a:solidFill>
              </a:rPr>
              <a:t> </a:t>
            </a:r>
          </a:p>
          <a:p>
            <a:pPr indent="-342900" lvl="0" marL="342900" marR="0" rtl="0" algn="l">
              <a:lnSpc>
                <a:spcPct val="100000"/>
              </a:lnSpc>
              <a:spcBef>
                <a:spcPts val="640"/>
              </a:spcBef>
              <a:spcAft>
                <a:spcPts val="0"/>
              </a:spcAft>
              <a:buClr>
                <a:schemeClr val="dk1"/>
              </a:buClr>
              <a:buSzPct val="88888"/>
              <a:buFont typeface="Arial"/>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x="0" y="0"/>
          <a:ext cx="0" cy="0"/>
          <a:chOff x="0" y="0"/>
          <a:chExt cx="0" cy="0"/>
        </a:xfrm>
      </p:grpSpPr>
      <p:sp>
        <p:nvSpPr>
          <p:cNvPr id="145" name="Shape 14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rPr>
              <a:t>Q3</a:t>
            </a:r>
          </a:p>
        </p:txBody>
      </p:sp>
      <p:sp>
        <p:nvSpPr>
          <p:cNvPr id="146" name="Shape 14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PT Sans"/>
              <a:buChar char="•"/>
            </a:pPr>
            <a:r>
              <a:rPr b="0" i="0" lang="en-US" sz="3600" u="none" cap="none" strike="noStrike">
                <a:solidFill>
                  <a:schemeClr val="dk1"/>
                </a:solidFill>
              </a:rPr>
              <a:t>Solute potential= –iCRT</a:t>
            </a:r>
          </a:p>
          <a:p>
            <a:pPr indent="-342900" lvl="0" marL="342900" marR="0" rtl="0" algn="l">
              <a:lnSpc>
                <a:spcPct val="100000"/>
              </a:lnSpc>
              <a:spcBef>
                <a:spcPts val="720"/>
              </a:spcBef>
              <a:spcAft>
                <a:spcPts val="0"/>
              </a:spcAft>
              <a:buClr>
                <a:srgbClr val="0000FF"/>
              </a:buClr>
              <a:buSzPct val="25000"/>
              <a:buFont typeface="Arial"/>
              <a:buNone/>
            </a:pPr>
            <a:r>
              <a:rPr b="0" i="0" lang="en-US" sz="3600" u="none" cap="none" strike="noStrike">
                <a:solidFill>
                  <a:srgbClr val="0000FF"/>
                </a:solidFill>
              </a:rPr>
              <a:t>-i= </a:t>
            </a:r>
            <a:r>
              <a:rPr b="0" i="0" lang="en-US" sz="3600" u="none" cap="none" strike="noStrike">
                <a:solidFill>
                  <a:schemeClr val="dk1"/>
                </a:solidFill>
              </a:rPr>
              <a:t>1</a:t>
            </a:r>
          </a:p>
          <a:p>
            <a:pPr indent="-342900" lvl="0" marL="342900" marR="0" rtl="0" algn="l">
              <a:lnSpc>
                <a:spcPct val="100000"/>
              </a:lnSpc>
              <a:spcBef>
                <a:spcPts val="720"/>
              </a:spcBef>
              <a:spcAft>
                <a:spcPts val="0"/>
              </a:spcAft>
              <a:buClr>
                <a:srgbClr val="0000FF"/>
              </a:buClr>
              <a:buSzPct val="25000"/>
              <a:buFont typeface="Arial"/>
              <a:buNone/>
            </a:pPr>
            <a:r>
              <a:rPr b="0" i="0" lang="en-US" sz="3600" u="none" cap="none" strike="noStrike">
                <a:solidFill>
                  <a:srgbClr val="0000FF"/>
                </a:solidFill>
              </a:rPr>
              <a:t>C= </a:t>
            </a:r>
            <a:r>
              <a:rPr b="0" i="0" lang="en-US" sz="3600" u="none" cap="none" strike="noStrike">
                <a:solidFill>
                  <a:schemeClr val="dk1"/>
                </a:solidFill>
              </a:rPr>
              <a:t>0.3</a:t>
            </a:r>
          </a:p>
          <a:p>
            <a:pPr indent="-342900" lvl="0" marL="342900" marR="0" rtl="0" algn="l">
              <a:lnSpc>
                <a:spcPct val="100000"/>
              </a:lnSpc>
              <a:spcBef>
                <a:spcPts val="720"/>
              </a:spcBef>
              <a:spcAft>
                <a:spcPts val="0"/>
              </a:spcAft>
              <a:buClr>
                <a:srgbClr val="0000FF"/>
              </a:buClr>
              <a:buSzPct val="25000"/>
              <a:buFont typeface="Arial"/>
              <a:buNone/>
            </a:pPr>
            <a:r>
              <a:rPr b="0" i="1" lang="en-US" sz="3600" u="none" cap="none" strike="noStrike">
                <a:solidFill>
                  <a:srgbClr val="0000FF"/>
                </a:solidFill>
              </a:rPr>
              <a:t>R</a:t>
            </a:r>
            <a:r>
              <a:rPr b="0" i="0" lang="en-US" sz="3600" u="none" cap="none" strike="noStrike">
                <a:solidFill>
                  <a:schemeClr val="dk1"/>
                </a:solidFill>
              </a:rPr>
              <a:t> = Pressure constant = 0.0831</a:t>
            </a:r>
          </a:p>
          <a:p>
            <a:pPr indent="-342900" lvl="0" marL="342900" marR="0" rtl="0" algn="l">
              <a:lnSpc>
                <a:spcPct val="100000"/>
              </a:lnSpc>
              <a:spcBef>
                <a:spcPts val="720"/>
              </a:spcBef>
              <a:spcAft>
                <a:spcPts val="0"/>
              </a:spcAft>
              <a:buClr>
                <a:srgbClr val="0000FF"/>
              </a:buClr>
              <a:buSzPct val="25000"/>
              <a:buFont typeface="Arial"/>
              <a:buNone/>
            </a:pPr>
            <a:r>
              <a:rPr b="0" i="0" lang="en-US" sz="3600" u="none" cap="none" strike="noStrike">
                <a:solidFill>
                  <a:srgbClr val="0000FF"/>
                </a:solidFill>
              </a:rPr>
              <a:t>T</a:t>
            </a:r>
            <a:r>
              <a:rPr b="0" i="0" lang="en-US" sz="3600" u="none" cap="none" strike="noStrike">
                <a:solidFill>
                  <a:schemeClr val="dk1"/>
                </a:solidFill>
              </a:rPr>
              <a:t>= 27 +273=300K</a:t>
            </a:r>
          </a:p>
          <a:p>
            <a:pPr indent="-342900" lvl="0" marL="342900" marR="0" rtl="0" algn="l">
              <a:lnSpc>
                <a:spcPct val="100000"/>
              </a:lnSpc>
              <a:spcBef>
                <a:spcPts val="720"/>
              </a:spcBef>
              <a:spcAft>
                <a:spcPts val="0"/>
              </a:spcAft>
              <a:buClr>
                <a:schemeClr val="dk1"/>
              </a:buClr>
              <a:buSzPct val="100000"/>
              <a:buFont typeface="Arial"/>
              <a:buNone/>
            </a:pPr>
            <a:r>
              <a:t/>
            </a:r>
            <a:endParaRPr b="0" i="0" sz="3600" u="none" cap="none" strike="noStrike">
              <a:solidFill>
                <a:schemeClr val="dk1"/>
              </a:solidFill>
            </a:endParaRPr>
          </a:p>
          <a:p>
            <a:pPr indent="-342900" lvl="0" marL="342900" marR="0" rtl="0" algn="l">
              <a:lnSpc>
                <a:spcPct val="100000"/>
              </a:lnSpc>
              <a:spcBef>
                <a:spcPts val="720"/>
              </a:spcBef>
              <a:spcAft>
                <a:spcPts val="0"/>
              </a:spcAft>
              <a:buClr>
                <a:schemeClr val="dk1"/>
              </a:buClr>
              <a:buSzPct val="25000"/>
              <a:buFont typeface="Arial"/>
              <a:buNone/>
            </a:pPr>
            <a:r>
              <a:rPr b="0" i="0" lang="en-US" sz="3600" u="none" cap="none" strike="noStrike">
                <a:solidFill>
                  <a:schemeClr val="dk1"/>
                </a:solidFill>
              </a:rPr>
              <a:t>Solute concentration= </a:t>
            </a:r>
            <a:r>
              <a:rPr b="0" i="0" lang="en-US" sz="3600" u="none" cap="none" strike="noStrike">
                <a:solidFill>
                  <a:srgbClr val="0000FF"/>
                </a:solidFill>
              </a:rPr>
              <a:t>-7.5</a:t>
            </a:r>
          </a:p>
          <a:p>
            <a:pPr indent="-342900" lvl="0" marL="342900" marR="0" rtl="0" algn="l">
              <a:lnSpc>
                <a:spcPct val="100000"/>
              </a:lnSpc>
              <a:spcBef>
                <a:spcPts val="640"/>
              </a:spcBef>
              <a:spcAft>
                <a:spcPts val="0"/>
              </a:spcAft>
              <a:buClr>
                <a:schemeClr val="dk1"/>
              </a:buClr>
              <a:buSzPct val="88888"/>
              <a:buFont typeface="Arial"/>
              <a:buNone/>
            </a:pPr>
            <a:r>
              <a:t/>
            </a:r>
            <a:endParaRPr/>
          </a:p>
        </p:txBody>
      </p:sp>
      <p:pic>
        <p:nvPicPr>
          <p:cNvPr id="147" name="Shape 147"/>
          <p:cNvPicPr preferRelativeResize="0"/>
          <p:nvPr/>
        </p:nvPicPr>
        <p:blipFill rotWithShape="1">
          <a:blip r:embed="rId3">
            <a:alphaModFix/>
          </a:blip>
          <a:srcRect b="0" l="0" r="0" t="0"/>
          <a:stretch/>
        </p:blipFill>
        <p:spPr>
          <a:xfrm>
            <a:off x="6248400" y="4572000"/>
            <a:ext cx="1323975" cy="2076449"/>
          </a:xfrm>
          <a:prstGeom prst="rect">
            <a:avLst/>
          </a:prstGeom>
          <a:solidFill>
            <a:srgbClr val="FFFFFF"/>
          </a:solid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