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9B51-E8A4-49B6-BB9C-14CC06F557B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494E-B5F8-4884-B573-2480A04B1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1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9B51-E8A4-49B6-BB9C-14CC06F557B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494E-B5F8-4884-B573-2480A04B1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3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9B51-E8A4-49B6-BB9C-14CC06F557B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494E-B5F8-4884-B573-2480A04B1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6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9B51-E8A4-49B6-BB9C-14CC06F557B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494E-B5F8-4884-B573-2480A04B1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1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9B51-E8A4-49B6-BB9C-14CC06F557B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494E-B5F8-4884-B573-2480A04B1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1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9B51-E8A4-49B6-BB9C-14CC06F557B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494E-B5F8-4884-B573-2480A04B1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8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9B51-E8A4-49B6-BB9C-14CC06F557B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494E-B5F8-4884-B573-2480A04B1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89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9B51-E8A4-49B6-BB9C-14CC06F557B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494E-B5F8-4884-B573-2480A04B1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6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9B51-E8A4-49B6-BB9C-14CC06F557B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494E-B5F8-4884-B573-2480A04B1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3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9B51-E8A4-49B6-BB9C-14CC06F557B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494E-B5F8-4884-B573-2480A04B1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68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9B51-E8A4-49B6-BB9C-14CC06F557B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494E-B5F8-4884-B573-2480A04B1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6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E9B51-E8A4-49B6-BB9C-14CC06F557B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2494E-B5F8-4884-B573-2480A04B1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16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495065"/>
              </p:ext>
            </p:extLst>
          </p:nvPr>
        </p:nvGraphicFramePr>
        <p:xfrm>
          <a:off x="533400" y="228596"/>
          <a:ext cx="8229600" cy="6019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241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7786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265024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PRONOMI DIRETTI</a:t>
            </a:r>
            <a:endParaRPr lang="en-US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762844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mic Sans MS" pitchFamily="66" charset="0"/>
              </a:rPr>
              <a:t>c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hi/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</a:rPr>
              <a:t>che</a:t>
            </a:r>
            <a:endParaRPr lang="en-US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55788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PRONOMI INDIRETTI</a:t>
            </a:r>
            <a:endParaRPr lang="en-US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798324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A chi/ Per chi</a:t>
            </a:r>
            <a:endParaRPr lang="en-US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1945" y="1828800"/>
            <a:ext cx="1156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mi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6581" y="2656820"/>
            <a:ext cx="1156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9401" y="3429000"/>
            <a:ext cx="526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itchFamily="66" charset="0"/>
              </a:rPr>
              <a:t>l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71355" y="2687260"/>
            <a:ext cx="1156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itchFamily="66" charset="0"/>
              </a:rPr>
              <a:t>v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1905000"/>
            <a:ext cx="1156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1" y="3488093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lo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2409" y="4343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la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71355" y="4331855"/>
            <a:ext cx="526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l</a:t>
            </a:r>
            <a:r>
              <a:rPr lang="en-US" sz="28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84172" y="1967345"/>
            <a:ext cx="1156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mi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15345" y="2676658"/>
            <a:ext cx="1156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15345" y="3507931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</a:rPr>
              <a:t>gli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25735" y="4331855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le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53200" y="1955799"/>
            <a:ext cx="1156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39345" y="2687260"/>
            <a:ext cx="1156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itchFamily="66" charset="0"/>
              </a:rPr>
              <a:t>v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53200" y="3660331"/>
            <a:ext cx="144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Comic Sans MS" pitchFamily="66" charset="0"/>
              </a:rPr>
              <a:t>g</a:t>
            </a:r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</a:rPr>
              <a:t>li</a:t>
            </a:r>
            <a:endParaRPr lang="en-US" sz="2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</a:rPr>
              <a:t>loro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34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Io ho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comprato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le </a:t>
            </a:r>
            <a:r>
              <a:rPr lang="en-US" u="sng" dirty="0" err="1" smtClean="0">
                <a:solidFill>
                  <a:srgbClr val="FF0000"/>
                </a:solidFill>
                <a:latin typeface="Comic Sans MS" pitchFamily="66" charset="0"/>
              </a:rPr>
              <a:t>scarpe</a:t>
            </a: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Comic Sans MS" pitchFamily="66" charset="0"/>
              </a:rPr>
              <a:t>nuove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914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solidFill>
                  <a:schemeClr val="accent3"/>
                </a:solidFill>
                <a:latin typeface="Comic Sans MS" pitchFamily="66" charset="0"/>
              </a:rPr>
              <a:t>Hai</a:t>
            </a:r>
            <a:r>
              <a:rPr lang="en-US" dirty="0" smtClean="0">
                <a:solidFill>
                  <a:schemeClr val="accent3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accent3"/>
                </a:solidFill>
                <a:latin typeface="Comic Sans MS" pitchFamily="66" charset="0"/>
              </a:rPr>
              <a:t>visto</a:t>
            </a:r>
            <a:r>
              <a:rPr lang="en-US" dirty="0" smtClean="0">
                <a:solidFill>
                  <a:schemeClr val="accent3"/>
                </a:solidFill>
                <a:latin typeface="Comic Sans MS" pitchFamily="66" charset="0"/>
              </a:rPr>
              <a:t> </a:t>
            </a:r>
            <a:r>
              <a:rPr lang="en-US" u="sng" dirty="0" err="1" smtClean="0">
                <a:solidFill>
                  <a:schemeClr val="accent3"/>
                </a:solidFill>
                <a:latin typeface="Comic Sans MS" pitchFamily="66" charset="0"/>
              </a:rPr>
              <a:t>il</a:t>
            </a:r>
            <a:r>
              <a:rPr lang="en-US" u="sng" dirty="0" smtClean="0">
                <a:solidFill>
                  <a:schemeClr val="accent3"/>
                </a:solidFill>
                <a:latin typeface="Comic Sans MS" pitchFamily="66" charset="0"/>
              </a:rPr>
              <a:t> film</a:t>
            </a:r>
            <a:r>
              <a:rPr lang="en-US" dirty="0" smtClean="0">
                <a:solidFill>
                  <a:schemeClr val="accent3"/>
                </a:solidFill>
                <a:latin typeface="Comic Sans MS" pitchFamily="66" charset="0"/>
              </a:rPr>
              <a:t>?</a:t>
            </a:r>
            <a:endParaRPr lang="en-US" dirty="0">
              <a:solidFill>
                <a:schemeClr val="accent3"/>
              </a:solidFill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752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Maria ha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visitato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la </a:t>
            </a:r>
            <a:r>
              <a:rPr lang="en-US" u="sng" dirty="0" err="1" smtClean="0">
                <a:solidFill>
                  <a:srgbClr val="FF0000"/>
                </a:solidFill>
                <a:latin typeface="Comic Sans MS" pitchFamily="66" charset="0"/>
              </a:rPr>
              <a:t>nonna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17236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3"/>
                </a:solidFill>
                <a:latin typeface="Comic Sans MS" pitchFamily="66" charset="0"/>
              </a:rPr>
              <a:t>La pizza ha </a:t>
            </a:r>
            <a:r>
              <a:rPr lang="en-US" dirty="0" err="1" smtClean="0">
                <a:solidFill>
                  <a:schemeClr val="accent3"/>
                </a:solidFill>
                <a:latin typeface="Comic Sans MS" pitchFamily="66" charset="0"/>
              </a:rPr>
              <a:t>fatto</a:t>
            </a:r>
            <a:r>
              <a:rPr lang="en-US" dirty="0" smtClean="0">
                <a:solidFill>
                  <a:schemeClr val="accent3"/>
                </a:solidFill>
                <a:latin typeface="Comic Sans MS" pitchFamily="66" charset="0"/>
              </a:rPr>
              <a:t> male </a:t>
            </a:r>
            <a:r>
              <a:rPr lang="en-US" u="sng" dirty="0" smtClean="0">
                <a:solidFill>
                  <a:schemeClr val="accent3"/>
                </a:solidFill>
                <a:latin typeface="Comic Sans MS" pitchFamily="66" charset="0"/>
              </a:rPr>
              <a:t>a me</a:t>
            </a:r>
            <a:r>
              <a:rPr lang="en-US" dirty="0" smtClean="0">
                <a:solidFill>
                  <a:schemeClr val="accent3"/>
                </a:solidFill>
                <a:latin typeface="Comic Sans MS" pitchFamily="66" charset="0"/>
              </a:rPr>
              <a:t>.</a:t>
            </a:r>
            <a:endParaRPr lang="en-US" dirty="0">
              <a:solidFill>
                <a:schemeClr val="accent3"/>
              </a:solidFill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0309" y="381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Hai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comprato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le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scarpe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per Andrea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7291" y="5105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3"/>
                </a:solidFill>
                <a:latin typeface="Comic Sans MS" pitchFamily="66" charset="0"/>
              </a:rPr>
              <a:t>Ho </a:t>
            </a:r>
            <a:r>
              <a:rPr lang="en-US" dirty="0" err="1" smtClean="0">
                <a:solidFill>
                  <a:schemeClr val="accent3"/>
                </a:solidFill>
                <a:latin typeface="Comic Sans MS" pitchFamily="66" charset="0"/>
              </a:rPr>
              <a:t>preparato</a:t>
            </a:r>
            <a:r>
              <a:rPr lang="en-US" dirty="0" smtClean="0">
                <a:solidFill>
                  <a:schemeClr val="accent3"/>
                </a:solidFill>
                <a:latin typeface="Comic Sans MS" pitchFamily="66" charset="0"/>
              </a:rPr>
              <a:t> la </a:t>
            </a:r>
            <a:r>
              <a:rPr lang="en-US" dirty="0" err="1" smtClean="0">
                <a:solidFill>
                  <a:schemeClr val="accent3"/>
                </a:solidFill>
                <a:latin typeface="Comic Sans MS" pitchFamily="66" charset="0"/>
              </a:rPr>
              <a:t>colazione</a:t>
            </a:r>
            <a:r>
              <a:rPr lang="en-US" dirty="0" smtClean="0">
                <a:solidFill>
                  <a:schemeClr val="accent3"/>
                </a:solidFill>
                <a:latin typeface="Comic Sans MS" pitchFamily="66" charset="0"/>
              </a:rPr>
              <a:t> </a:t>
            </a:r>
            <a:r>
              <a:rPr lang="en-US" u="sng" dirty="0" smtClean="0">
                <a:solidFill>
                  <a:schemeClr val="accent3"/>
                </a:solidFill>
                <a:latin typeface="Comic Sans MS" pitchFamily="66" charset="0"/>
              </a:rPr>
              <a:t>per </a:t>
            </a:r>
            <a:r>
              <a:rPr lang="en-US" u="sng" dirty="0" err="1" smtClean="0">
                <a:solidFill>
                  <a:schemeClr val="accent3"/>
                </a:solidFill>
                <a:latin typeface="Comic Sans MS" pitchFamily="66" charset="0"/>
              </a:rPr>
              <a:t>te</a:t>
            </a:r>
            <a:r>
              <a:rPr lang="en-US" u="sng" dirty="0" smtClean="0">
                <a:solidFill>
                  <a:schemeClr val="accent3"/>
                </a:solidFill>
                <a:latin typeface="Comic Sans MS" pitchFamily="66" charset="0"/>
              </a:rPr>
              <a:t> </a:t>
            </a:r>
            <a:r>
              <a:rPr lang="en-US" u="sng" dirty="0" err="1" smtClean="0">
                <a:solidFill>
                  <a:schemeClr val="accent3"/>
                </a:solidFill>
                <a:latin typeface="Comic Sans MS" pitchFamily="66" charset="0"/>
              </a:rPr>
              <a:t>tuo</a:t>
            </a:r>
            <a:r>
              <a:rPr lang="en-US" u="sng" dirty="0" smtClean="0">
                <a:solidFill>
                  <a:schemeClr val="accent3"/>
                </a:solidFill>
                <a:latin typeface="Comic Sans MS" pitchFamily="66" charset="0"/>
              </a:rPr>
              <a:t> </a:t>
            </a:r>
            <a:r>
              <a:rPr lang="en-US" u="sng" dirty="0" err="1" smtClean="0">
                <a:solidFill>
                  <a:schemeClr val="accent3"/>
                </a:solidFill>
                <a:latin typeface="Comic Sans MS" pitchFamily="66" charset="0"/>
              </a:rPr>
              <a:t>fratello</a:t>
            </a:r>
            <a:r>
              <a:rPr lang="en-US" dirty="0" smtClean="0">
                <a:solidFill>
                  <a:schemeClr val="accent3"/>
                </a:solidFill>
                <a:latin typeface="Comic Sans MS" pitchFamily="66" charset="0"/>
              </a:rPr>
              <a:t>.</a:t>
            </a:r>
            <a:endParaRPr lang="en-US" dirty="0">
              <a:solidFill>
                <a:schemeClr val="accent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08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68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Io ho comprato le scarpe nuove.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profile</dc:creator>
  <cp:lastModifiedBy>RPS</cp:lastModifiedBy>
  <cp:revision>4</cp:revision>
  <dcterms:created xsi:type="dcterms:W3CDTF">2012-10-03T12:21:35Z</dcterms:created>
  <dcterms:modified xsi:type="dcterms:W3CDTF">2013-09-24T17:11:24Z</dcterms:modified>
</cp:coreProperties>
</file>