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E9B51-E8A4-49B6-BB9C-14CC06F557B5}" type="datetimeFigureOut">
              <a:rPr lang="en-US" smtClean="0"/>
              <a:t>9/24/2013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2494E-B5F8-4884-B573-2480A04B11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513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E9B51-E8A4-49B6-BB9C-14CC06F557B5}" type="datetimeFigureOut">
              <a:rPr lang="en-US" smtClean="0"/>
              <a:t>9/24/2013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2494E-B5F8-4884-B573-2480A04B11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934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E9B51-E8A4-49B6-BB9C-14CC06F557B5}" type="datetimeFigureOut">
              <a:rPr lang="en-US" smtClean="0"/>
              <a:t>9/24/2013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2494E-B5F8-4884-B573-2480A04B11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163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E9B51-E8A4-49B6-BB9C-14CC06F557B5}" type="datetimeFigureOut">
              <a:rPr lang="en-US" smtClean="0"/>
              <a:t>9/24/2013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2494E-B5F8-4884-B573-2480A04B11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516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E9B51-E8A4-49B6-BB9C-14CC06F557B5}" type="datetimeFigureOut">
              <a:rPr lang="en-US" smtClean="0"/>
              <a:t>9/24/2013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2494E-B5F8-4884-B573-2480A04B11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115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E9B51-E8A4-49B6-BB9C-14CC06F557B5}" type="datetimeFigureOut">
              <a:rPr lang="en-US" smtClean="0"/>
              <a:t>9/24/2013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2494E-B5F8-4884-B573-2480A04B11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788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E9B51-E8A4-49B6-BB9C-14CC06F557B5}" type="datetimeFigureOut">
              <a:rPr lang="en-US" smtClean="0"/>
              <a:t>9/24/2013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2494E-B5F8-4884-B573-2480A04B11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889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E9B51-E8A4-49B6-BB9C-14CC06F557B5}" type="datetimeFigureOut">
              <a:rPr lang="en-US" smtClean="0"/>
              <a:t>9/24/2013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2494E-B5F8-4884-B573-2480A04B11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366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E9B51-E8A4-49B6-BB9C-14CC06F557B5}" type="datetimeFigureOut">
              <a:rPr lang="en-US" smtClean="0"/>
              <a:t>9/24/2013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2494E-B5F8-4884-B573-2480A04B11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39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E9B51-E8A4-49B6-BB9C-14CC06F557B5}" type="datetimeFigureOut">
              <a:rPr lang="en-US" smtClean="0"/>
              <a:t>9/24/2013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2494E-B5F8-4884-B573-2480A04B11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668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E9B51-E8A4-49B6-BB9C-14CC06F557B5}" type="datetimeFigureOut">
              <a:rPr lang="en-US" smtClean="0"/>
              <a:t>9/24/2013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2494E-B5F8-4884-B573-2480A04B11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261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2E9B51-E8A4-49B6-BB9C-14CC06F557B5}" type="datetimeFigureOut">
              <a:rPr lang="en-US" smtClean="0"/>
              <a:t>9/24/2013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52494E-B5F8-4884-B573-2480A04B11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516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2495065"/>
              </p:ext>
            </p:extLst>
          </p:nvPr>
        </p:nvGraphicFramePr>
        <p:xfrm>
          <a:off x="533400" y="228596"/>
          <a:ext cx="8229600" cy="60198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1241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477860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09600" y="265024"/>
            <a:ext cx="411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</a:rPr>
              <a:t>PRONOMI DIRETTI</a:t>
            </a:r>
            <a:endParaRPr lang="en-US" sz="2800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00200" y="762844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Comic Sans MS" pitchFamily="66" charset="0"/>
              </a:rPr>
              <a:t>c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</a:rPr>
              <a:t>hi/</a:t>
            </a:r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</a:rPr>
              <a:t>che</a:t>
            </a:r>
            <a:endParaRPr lang="en-US" sz="2800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48200" y="255788"/>
            <a:ext cx="411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</a:rPr>
              <a:t>PRONOMI INDIRETTI</a:t>
            </a:r>
            <a:endParaRPr lang="en-US" sz="2800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62600" y="798324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</a:rPr>
              <a:t>A chi/ Per chi</a:t>
            </a:r>
            <a:endParaRPr lang="en-US" sz="2800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71945" y="1828800"/>
            <a:ext cx="11568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Comic Sans MS" pitchFamily="66" charset="0"/>
              </a:rPr>
              <a:t>mi</a:t>
            </a:r>
            <a:endParaRPr lang="en-US" sz="2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06581" y="2656820"/>
            <a:ext cx="11568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Comic Sans MS" pitchFamily="66" charset="0"/>
              </a:rPr>
              <a:t>t</a:t>
            </a:r>
            <a:r>
              <a:rPr lang="en-US" sz="2800" dirty="0" err="1" smtClean="0">
                <a:solidFill>
                  <a:srgbClr val="FF0000"/>
                </a:solidFill>
                <a:latin typeface="Comic Sans MS" pitchFamily="66" charset="0"/>
              </a:rPr>
              <a:t>i</a:t>
            </a:r>
            <a:endParaRPr lang="en-US" sz="2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19401" y="3429000"/>
            <a:ext cx="526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Comic Sans MS" pitchFamily="66" charset="0"/>
              </a:rPr>
              <a:t>l</a:t>
            </a:r>
            <a:r>
              <a:rPr lang="en-US" sz="2800" dirty="0" smtClean="0">
                <a:solidFill>
                  <a:srgbClr val="FF0000"/>
                </a:solidFill>
                <a:latin typeface="Comic Sans MS" pitchFamily="66" charset="0"/>
              </a:rPr>
              <a:t>i</a:t>
            </a:r>
            <a:endParaRPr lang="en-US" sz="2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871355" y="2687260"/>
            <a:ext cx="11568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Comic Sans MS" pitchFamily="66" charset="0"/>
              </a:rPr>
              <a:t>v</a:t>
            </a:r>
            <a:r>
              <a:rPr lang="en-US" sz="2800" dirty="0" smtClean="0">
                <a:solidFill>
                  <a:srgbClr val="FF0000"/>
                </a:solidFill>
                <a:latin typeface="Comic Sans MS" pitchFamily="66" charset="0"/>
              </a:rPr>
              <a:t>i</a:t>
            </a:r>
            <a:endParaRPr lang="en-US" sz="2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19400" y="1905000"/>
            <a:ext cx="11568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Comic Sans MS" pitchFamily="66" charset="0"/>
              </a:rPr>
              <a:t>c</a:t>
            </a:r>
            <a:r>
              <a:rPr lang="en-US" sz="2800" dirty="0" smtClean="0">
                <a:solidFill>
                  <a:srgbClr val="FF0000"/>
                </a:solidFill>
                <a:latin typeface="Comic Sans MS" pitchFamily="66" charset="0"/>
              </a:rPr>
              <a:t>i</a:t>
            </a:r>
            <a:endParaRPr lang="en-US" sz="2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62001" y="3488093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Comic Sans MS" pitchFamily="66" charset="0"/>
              </a:rPr>
              <a:t>lo</a:t>
            </a:r>
            <a:endParaRPr lang="en-US" sz="2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02409" y="4343400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Comic Sans MS" pitchFamily="66" charset="0"/>
              </a:rPr>
              <a:t>la</a:t>
            </a:r>
            <a:endParaRPr lang="en-US" sz="2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71355" y="4331855"/>
            <a:ext cx="526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Comic Sans MS" pitchFamily="66" charset="0"/>
              </a:rPr>
              <a:t>l</a:t>
            </a:r>
            <a:r>
              <a:rPr lang="en-US" sz="2800" dirty="0">
                <a:solidFill>
                  <a:srgbClr val="FF0000"/>
                </a:solidFill>
                <a:latin typeface="Comic Sans MS" pitchFamily="66" charset="0"/>
              </a:rPr>
              <a:t>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984172" y="1967345"/>
            <a:ext cx="11568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Comic Sans MS" pitchFamily="66" charset="0"/>
              </a:rPr>
              <a:t>mi</a:t>
            </a:r>
            <a:endParaRPr lang="en-US" sz="2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015345" y="2676658"/>
            <a:ext cx="11568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Comic Sans MS" pitchFamily="66" charset="0"/>
              </a:rPr>
              <a:t>t</a:t>
            </a:r>
            <a:r>
              <a:rPr lang="en-US" sz="2800" dirty="0" err="1" smtClean="0">
                <a:solidFill>
                  <a:srgbClr val="FF0000"/>
                </a:solidFill>
                <a:latin typeface="Comic Sans MS" pitchFamily="66" charset="0"/>
              </a:rPr>
              <a:t>i</a:t>
            </a:r>
            <a:endParaRPr lang="en-US" sz="2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015345" y="3507931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  <a:latin typeface="Comic Sans MS" pitchFamily="66" charset="0"/>
              </a:rPr>
              <a:t>gli</a:t>
            </a:r>
            <a:endParaRPr lang="en-US" sz="2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025735" y="4331855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Comic Sans MS" pitchFamily="66" charset="0"/>
              </a:rPr>
              <a:t>le</a:t>
            </a:r>
            <a:endParaRPr lang="en-US" sz="2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553200" y="1955799"/>
            <a:ext cx="11568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Comic Sans MS" pitchFamily="66" charset="0"/>
              </a:rPr>
              <a:t>c</a:t>
            </a:r>
            <a:r>
              <a:rPr lang="en-US" sz="2800" dirty="0" smtClean="0">
                <a:solidFill>
                  <a:srgbClr val="FF0000"/>
                </a:solidFill>
                <a:latin typeface="Comic Sans MS" pitchFamily="66" charset="0"/>
              </a:rPr>
              <a:t>i</a:t>
            </a:r>
            <a:endParaRPr lang="en-US" sz="2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539345" y="2687260"/>
            <a:ext cx="11568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Comic Sans MS" pitchFamily="66" charset="0"/>
              </a:rPr>
              <a:t>v</a:t>
            </a:r>
            <a:r>
              <a:rPr lang="en-US" sz="2800" dirty="0" smtClean="0">
                <a:solidFill>
                  <a:srgbClr val="FF0000"/>
                </a:solidFill>
                <a:latin typeface="Comic Sans MS" pitchFamily="66" charset="0"/>
              </a:rPr>
              <a:t>i</a:t>
            </a:r>
            <a:endParaRPr lang="en-US" sz="2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553200" y="3660331"/>
            <a:ext cx="1447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Comic Sans MS" pitchFamily="66" charset="0"/>
              </a:rPr>
              <a:t>g</a:t>
            </a:r>
            <a:r>
              <a:rPr lang="en-US" sz="2800" dirty="0" err="1" smtClean="0">
                <a:solidFill>
                  <a:srgbClr val="FF0000"/>
                </a:solidFill>
                <a:latin typeface="Comic Sans MS" pitchFamily="66" charset="0"/>
              </a:rPr>
              <a:t>li</a:t>
            </a:r>
            <a:endParaRPr lang="en-US" sz="2800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en-US" sz="2800" dirty="0" err="1" smtClean="0">
                <a:solidFill>
                  <a:srgbClr val="FF0000"/>
                </a:solidFill>
                <a:latin typeface="Comic Sans MS" pitchFamily="66" charset="0"/>
              </a:rPr>
              <a:t>loro</a:t>
            </a:r>
            <a:endParaRPr lang="en-US" sz="28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0345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Io ho </a:t>
            </a:r>
            <a:r>
              <a:rPr lang="en-US" dirty="0" err="1" smtClean="0">
                <a:solidFill>
                  <a:srgbClr val="FF0000"/>
                </a:solidFill>
                <a:latin typeface="Comic Sans MS" pitchFamily="66" charset="0"/>
              </a:rPr>
              <a:t>comprato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u="sng" dirty="0" smtClean="0">
                <a:solidFill>
                  <a:srgbClr val="FF0000"/>
                </a:solidFill>
                <a:latin typeface="Comic Sans MS" pitchFamily="66" charset="0"/>
              </a:rPr>
              <a:t>le </a:t>
            </a:r>
            <a:r>
              <a:rPr lang="en-US" u="sng" dirty="0" err="1" smtClean="0">
                <a:solidFill>
                  <a:srgbClr val="FF0000"/>
                </a:solidFill>
                <a:latin typeface="Comic Sans MS" pitchFamily="66" charset="0"/>
              </a:rPr>
              <a:t>scarpe</a:t>
            </a:r>
            <a:r>
              <a:rPr lang="en-US" u="sng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u="sng" dirty="0" err="1" smtClean="0">
                <a:solidFill>
                  <a:srgbClr val="FF0000"/>
                </a:solidFill>
                <a:latin typeface="Comic Sans MS" pitchFamily="66" charset="0"/>
              </a:rPr>
              <a:t>nuove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.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533400" y="914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 smtClean="0">
                <a:solidFill>
                  <a:schemeClr val="accent3"/>
                </a:solidFill>
                <a:latin typeface="Comic Sans MS" pitchFamily="66" charset="0"/>
              </a:rPr>
              <a:t>Hai</a:t>
            </a:r>
            <a:r>
              <a:rPr lang="en-US" dirty="0" smtClean="0">
                <a:solidFill>
                  <a:schemeClr val="accent3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accent3"/>
                </a:solidFill>
                <a:latin typeface="Comic Sans MS" pitchFamily="66" charset="0"/>
              </a:rPr>
              <a:t>visto</a:t>
            </a:r>
            <a:r>
              <a:rPr lang="en-US" dirty="0" smtClean="0">
                <a:solidFill>
                  <a:schemeClr val="accent3"/>
                </a:solidFill>
                <a:latin typeface="Comic Sans MS" pitchFamily="66" charset="0"/>
              </a:rPr>
              <a:t> </a:t>
            </a:r>
            <a:r>
              <a:rPr lang="en-US" u="sng" dirty="0" err="1" smtClean="0">
                <a:solidFill>
                  <a:schemeClr val="accent3"/>
                </a:solidFill>
                <a:latin typeface="Comic Sans MS" pitchFamily="66" charset="0"/>
              </a:rPr>
              <a:t>il</a:t>
            </a:r>
            <a:r>
              <a:rPr lang="en-US" u="sng" dirty="0" smtClean="0">
                <a:solidFill>
                  <a:schemeClr val="accent3"/>
                </a:solidFill>
                <a:latin typeface="Comic Sans MS" pitchFamily="66" charset="0"/>
              </a:rPr>
              <a:t> film</a:t>
            </a:r>
            <a:r>
              <a:rPr lang="en-US" dirty="0" smtClean="0">
                <a:solidFill>
                  <a:schemeClr val="accent3"/>
                </a:solidFill>
                <a:latin typeface="Comic Sans MS" pitchFamily="66" charset="0"/>
              </a:rPr>
              <a:t>?</a:t>
            </a:r>
            <a:endParaRPr lang="en-US" dirty="0">
              <a:solidFill>
                <a:schemeClr val="accent3"/>
              </a:solidFill>
              <a:latin typeface="Comic Sans MS" pitchFamily="66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33400" y="17526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Maria ha </a:t>
            </a:r>
            <a:r>
              <a:rPr lang="en-US" dirty="0" err="1" smtClean="0">
                <a:solidFill>
                  <a:srgbClr val="FF0000"/>
                </a:solidFill>
                <a:latin typeface="Comic Sans MS" pitchFamily="66" charset="0"/>
              </a:rPr>
              <a:t>visitato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u="sng" dirty="0" smtClean="0">
                <a:solidFill>
                  <a:srgbClr val="FF0000"/>
                </a:solidFill>
                <a:latin typeface="Comic Sans MS" pitchFamily="66" charset="0"/>
              </a:rPr>
              <a:t>la </a:t>
            </a:r>
            <a:r>
              <a:rPr lang="en-US" u="sng" dirty="0" err="1" smtClean="0">
                <a:solidFill>
                  <a:srgbClr val="FF0000"/>
                </a:solidFill>
                <a:latin typeface="Comic Sans MS" pitchFamily="66" charset="0"/>
              </a:rPr>
              <a:t>nonna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.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17236" y="2667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accent3"/>
                </a:solidFill>
                <a:latin typeface="Comic Sans MS" pitchFamily="66" charset="0"/>
              </a:rPr>
              <a:t>La pizza ha </a:t>
            </a:r>
            <a:r>
              <a:rPr lang="en-US" dirty="0" err="1" smtClean="0">
                <a:solidFill>
                  <a:schemeClr val="accent3"/>
                </a:solidFill>
                <a:latin typeface="Comic Sans MS" pitchFamily="66" charset="0"/>
              </a:rPr>
              <a:t>fatto</a:t>
            </a:r>
            <a:r>
              <a:rPr lang="en-US" dirty="0" smtClean="0">
                <a:solidFill>
                  <a:schemeClr val="accent3"/>
                </a:solidFill>
                <a:latin typeface="Comic Sans MS" pitchFamily="66" charset="0"/>
              </a:rPr>
              <a:t> male </a:t>
            </a:r>
            <a:r>
              <a:rPr lang="en-US" u="sng" dirty="0" smtClean="0">
                <a:solidFill>
                  <a:schemeClr val="accent3"/>
                </a:solidFill>
                <a:latin typeface="Comic Sans MS" pitchFamily="66" charset="0"/>
              </a:rPr>
              <a:t>a me</a:t>
            </a:r>
            <a:r>
              <a:rPr lang="en-US" dirty="0" smtClean="0">
                <a:solidFill>
                  <a:schemeClr val="accent3"/>
                </a:solidFill>
                <a:latin typeface="Comic Sans MS" pitchFamily="66" charset="0"/>
              </a:rPr>
              <a:t>.</a:t>
            </a:r>
            <a:endParaRPr lang="en-US" dirty="0">
              <a:solidFill>
                <a:schemeClr val="accent3"/>
              </a:solidFill>
              <a:latin typeface="Comic Sans MS" pitchFamily="66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10309" y="3810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 smtClean="0">
                <a:solidFill>
                  <a:srgbClr val="FF0000"/>
                </a:solidFill>
                <a:latin typeface="Comic Sans MS" pitchFamily="66" charset="0"/>
              </a:rPr>
              <a:t>Hai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Comic Sans MS" pitchFamily="66" charset="0"/>
              </a:rPr>
              <a:t>comprato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 le </a:t>
            </a:r>
            <a:r>
              <a:rPr lang="en-US" dirty="0" err="1" smtClean="0">
                <a:solidFill>
                  <a:srgbClr val="FF0000"/>
                </a:solidFill>
                <a:latin typeface="Comic Sans MS" pitchFamily="66" charset="0"/>
              </a:rPr>
              <a:t>scarpe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u="sng" dirty="0" smtClean="0">
                <a:solidFill>
                  <a:srgbClr val="FF0000"/>
                </a:solidFill>
                <a:latin typeface="Comic Sans MS" pitchFamily="66" charset="0"/>
              </a:rPr>
              <a:t>per Andrea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?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07291" y="5105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accent3"/>
                </a:solidFill>
                <a:latin typeface="Comic Sans MS" pitchFamily="66" charset="0"/>
              </a:rPr>
              <a:t>Ho </a:t>
            </a:r>
            <a:r>
              <a:rPr lang="en-US" dirty="0" err="1" smtClean="0">
                <a:solidFill>
                  <a:schemeClr val="accent3"/>
                </a:solidFill>
                <a:latin typeface="Comic Sans MS" pitchFamily="66" charset="0"/>
              </a:rPr>
              <a:t>preparato</a:t>
            </a:r>
            <a:r>
              <a:rPr lang="en-US" dirty="0" smtClean="0">
                <a:solidFill>
                  <a:schemeClr val="accent3"/>
                </a:solidFill>
                <a:latin typeface="Comic Sans MS" pitchFamily="66" charset="0"/>
              </a:rPr>
              <a:t> la </a:t>
            </a:r>
            <a:r>
              <a:rPr lang="en-US" dirty="0" err="1" smtClean="0">
                <a:solidFill>
                  <a:schemeClr val="accent3"/>
                </a:solidFill>
                <a:latin typeface="Comic Sans MS" pitchFamily="66" charset="0"/>
              </a:rPr>
              <a:t>colazione</a:t>
            </a:r>
            <a:r>
              <a:rPr lang="en-US" dirty="0" smtClean="0">
                <a:solidFill>
                  <a:schemeClr val="accent3"/>
                </a:solidFill>
                <a:latin typeface="Comic Sans MS" pitchFamily="66" charset="0"/>
              </a:rPr>
              <a:t> </a:t>
            </a:r>
            <a:r>
              <a:rPr lang="en-US" u="sng" dirty="0" smtClean="0">
                <a:solidFill>
                  <a:schemeClr val="accent3"/>
                </a:solidFill>
                <a:latin typeface="Comic Sans MS" pitchFamily="66" charset="0"/>
              </a:rPr>
              <a:t>per </a:t>
            </a:r>
            <a:r>
              <a:rPr lang="en-US" u="sng" dirty="0" err="1" smtClean="0">
                <a:solidFill>
                  <a:schemeClr val="accent3"/>
                </a:solidFill>
                <a:latin typeface="Comic Sans MS" pitchFamily="66" charset="0"/>
              </a:rPr>
              <a:t>te</a:t>
            </a:r>
            <a:r>
              <a:rPr lang="en-US" u="sng" dirty="0" smtClean="0">
                <a:solidFill>
                  <a:schemeClr val="accent3"/>
                </a:solidFill>
                <a:latin typeface="Comic Sans MS" pitchFamily="66" charset="0"/>
              </a:rPr>
              <a:t> </a:t>
            </a:r>
            <a:r>
              <a:rPr lang="en-US" u="sng" dirty="0" err="1" smtClean="0">
                <a:solidFill>
                  <a:schemeClr val="accent3"/>
                </a:solidFill>
                <a:latin typeface="Comic Sans MS" pitchFamily="66" charset="0"/>
              </a:rPr>
              <a:t>tuo</a:t>
            </a:r>
            <a:r>
              <a:rPr lang="en-US" u="sng" dirty="0" smtClean="0">
                <a:solidFill>
                  <a:schemeClr val="accent3"/>
                </a:solidFill>
                <a:latin typeface="Comic Sans MS" pitchFamily="66" charset="0"/>
              </a:rPr>
              <a:t> </a:t>
            </a:r>
            <a:r>
              <a:rPr lang="en-US" u="sng" dirty="0" err="1" smtClean="0">
                <a:solidFill>
                  <a:schemeClr val="accent3"/>
                </a:solidFill>
                <a:latin typeface="Comic Sans MS" pitchFamily="66" charset="0"/>
              </a:rPr>
              <a:t>fratello</a:t>
            </a:r>
            <a:r>
              <a:rPr lang="en-US" dirty="0" smtClean="0">
                <a:solidFill>
                  <a:schemeClr val="accent3"/>
                </a:solidFill>
                <a:latin typeface="Comic Sans MS" pitchFamily="66" charset="0"/>
              </a:rPr>
              <a:t>.</a:t>
            </a:r>
            <a:endParaRPr lang="en-US" dirty="0">
              <a:solidFill>
                <a:schemeClr val="accent3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5087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68</Words>
  <Application>Microsoft Office PowerPoint</Application>
  <PresentationFormat>On-screen Show (4:3)</PresentationFormat>
  <Paragraphs>26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Io ho comprato le scarpe nuove.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profile</dc:creator>
  <cp:lastModifiedBy>RPS</cp:lastModifiedBy>
  <cp:revision>4</cp:revision>
  <dcterms:created xsi:type="dcterms:W3CDTF">2012-10-03T12:21:35Z</dcterms:created>
  <dcterms:modified xsi:type="dcterms:W3CDTF">2013-09-24T17:11:24Z</dcterms:modified>
</cp:coreProperties>
</file>