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59" r:id="rId6"/>
    <p:sldId id="260"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EABD9AA-1917-4A36-A645-8B7C10243C7C}"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9D5E88-7140-44DB-A03F-AC51A6E67423}" type="slidenum">
              <a:rPr lang="en-US" smtClean="0"/>
              <a:t>‹#›</a:t>
            </a:fld>
            <a:endParaRPr lang="en-US"/>
          </a:p>
        </p:txBody>
      </p:sp>
    </p:spTree>
    <p:extLst>
      <p:ext uri="{BB962C8B-B14F-4D97-AF65-F5344CB8AC3E}">
        <p14:creationId xmlns:p14="http://schemas.microsoft.com/office/powerpoint/2010/main" val="137104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ABD9AA-1917-4A36-A645-8B7C10243C7C}"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9D5E88-7140-44DB-A03F-AC51A6E67423}" type="slidenum">
              <a:rPr lang="en-US" smtClean="0"/>
              <a:t>‹#›</a:t>
            </a:fld>
            <a:endParaRPr lang="en-US"/>
          </a:p>
        </p:txBody>
      </p:sp>
    </p:spTree>
    <p:extLst>
      <p:ext uri="{BB962C8B-B14F-4D97-AF65-F5344CB8AC3E}">
        <p14:creationId xmlns:p14="http://schemas.microsoft.com/office/powerpoint/2010/main" val="2252344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ABD9AA-1917-4A36-A645-8B7C10243C7C}"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9D5E88-7140-44DB-A03F-AC51A6E67423}" type="slidenum">
              <a:rPr lang="en-US" smtClean="0"/>
              <a:t>‹#›</a:t>
            </a:fld>
            <a:endParaRPr lang="en-US"/>
          </a:p>
        </p:txBody>
      </p:sp>
    </p:spTree>
    <p:extLst>
      <p:ext uri="{BB962C8B-B14F-4D97-AF65-F5344CB8AC3E}">
        <p14:creationId xmlns:p14="http://schemas.microsoft.com/office/powerpoint/2010/main" val="3896563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ABD9AA-1917-4A36-A645-8B7C10243C7C}"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9D5E88-7140-44DB-A03F-AC51A6E67423}" type="slidenum">
              <a:rPr lang="en-US" smtClean="0"/>
              <a:t>‹#›</a:t>
            </a:fld>
            <a:endParaRPr lang="en-US"/>
          </a:p>
        </p:txBody>
      </p:sp>
    </p:spTree>
    <p:extLst>
      <p:ext uri="{BB962C8B-B14F-4D97-AF65-F5344CB8AC3E}">
        <p14:creationId xmlns:p14="http://schemas.microsoft.com/office/powerpoint/2010/main" val="792299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ABD9AA-1917-4A36-A645-8B7C10243C7C}"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9D5E88-7140-44DB-A03F-AC51A6E67423}" type="slidenum">
              <a:rPr lang="en-US" smtClean="0"/>
              <a:t>‹#›</a:t>
            </a:fld>
            <a:endParaRPr lang="en-US"/>
          </a:p>
        </p:txBody>
      </p:sp>
    </p:spTree>
    <p:extLst>
      <p:ext uri="{BB962C8B-B14F-4D97-AF65-F5344CB8AC3E}">
        <p14:creationId xmlns:p14="http://schemas.microsoft.com/office/powerpoint/2010/main" val="2771027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EABD9AA-1917-4A36-A645-8B7C10243C7C}" type="datetimeFigureOut">
              <a:rPr lang="en-US" smtClean="0"/>
              <a:t>10/10/2017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9D5E88-7140-44DB-A03F-AC51A6E67423}" type="slidenum">
              <a:rPr lang="en-US" smtClean="0"/>
              <a:t>‹#›</a:t>
            </a:fld>
            <a:endParaRPr lang="en-US"/>
          </a:p>
        </p:txBody>
      </p:sp>
    </p:spTree>
    <p:extLst>
      <p:ext uri="{BB962C8B-B14F-4D97-AF65-F5344CB8AC3E}">
        <p14:creationId xmlns:p14="http://schemas.microsoft.com/office/powerpoint/2010/main" val="578282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EABD9AA-1917-4A36-A645-8B7C10243C7C}" type="datetimeFigureOut">
              <a:rPr lang="en-US" smtClean="0"/>
              <a:t>10/10/2017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9D5E88-7140-44DB-A03F-AC51A6E67423}" type="slidenum">
              <a:rPr lang="en-US" smtClean="0"/>
              <a:t>‹#›</a:t>
            </a:fld>
            <a:endParaRPr lang="en-US"/>
          </a:p>
        </p:txBody>
      </p:sp>
    </p:spTree>
    <p:extLst>
      <p:ext uri="{BB962C8B-B14F-4D97-AF65-F5344CB8AC3E}">
        <p14:creationId xmlns:p14="http://schemas.microsoft.com/office/powerpoint/2010/main" val="837131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EABD9AA-1917-4A36-A645-8B7C10243C7C}" type="datetimeFigureOut">
              <a:rPr lang="en-US" smtClean="0"/>
              <a:t>10/10/2017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9D5E88-7140-44DB-A03F-AC51A6E67423}" type="slidenum">
              <a:rPr lang="en-US" smtClean="0"/>
              <a:t>‹#›</a:t>
            </a:fld>
            <a:endParaRPr lang="en-US"/>
          </a:p>
        </p:txBody>
      </p:sp>
    </p:spTree>
    <p:extLst>
      <p:ext uri="{BB962C8B-B14F-4D97-AF65-F5344CB8AC3E}">
        <p14:creationId xmlns:p14="http://schemas.microsoft.com/office/powerpoint/2010/main" val="2960753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ABD9AA-1917-4A36-A645-8B7C10243C7C}" type="datetimeFigureOut">
              <a:rPr lang="en-US" smtClean="0"/>
              <a:t>10/10/2017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9D5E88-7140-44DB-A03F-AC51A6E67423}" type="slidenum">
              <a:rPr lang="en-US" smtClean="0"/>
              <a:t>‹#›</a:t>
            </a:fld>
            <a:endParaRPr lang="en-US"/>
          </a:p>
        </p:txBody>
      </p:sp>
    </p:spTree>
    <p:extLst>
      <p:ext uri="{BB962C8B-B14F-4D97-AF65-F5344CB8AC3E}">
        <p14:creationId xmlns:p14="http://schemas.microsoft.com/office/powerpoint/2010/main" val="1267854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ABD9AA-1917-4A36-A645-8B7C10243C7C}" type="datetimeFigureOut">
              <a:rPr lang="en-US" smtClean="0"/>
              <a:t>10/10/2017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9D5E88-7140-44DB-A03F-AC51A6E67423}" type="slidenum">
              <a:rPr lang="en-US" smtClean="0"/>
              <a:t>‹#›</a:t>
            </a:fld>
            <a:endParaRPr lang="en-US"/>
          </a:p>
        </p:txBody>
      </p:sp>
    </p:spTree>
    <p:extLst>
      <p:ext uri="{BB962C8B-B14F-4D97-AF65-F5344CB8AC3E}">
        <p14:creationId xmlns:p14="http://schemas.microsoft.com/office/powerpoint/2010/main" val="3984329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ABD9AA-1917-4A36-A645-8B7C10243C7C}" type="datetimeFigureOut">
              <a:rPr lang="en-US" smtClean="0"/>
              <a:t>10/10/2017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9D5E88-7140-44DB-A03F-AC51A6E67423}" type="slidenum">
              <a:rPr lang="en-US" smtClean="0"/>
              <a:t>‹#›</a:t>
            </a:fld>
            <a:endParaRPr lang="en-US"/>
          </a:p>
        </p:txBody>
      </p:sp>
    </p:spTree>
    <p:extLst>
      <p:ext uri="{BB962C8B-B14F-4D97-AF65-F5344CB8AC3E}">
        <p14:creationId xmlns:p14="http://schemas.microsoft.com/office/powerpoint/2010/main" val="219095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ABD9AA-1917-4A36-A645-8B7C10243C7C}" type="datetimeFigureOut">
              <a:rPr lang="en-US" smtClean="0"/>
              <a:t>10/10/2017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9D5E88-7140-44DB-A03F-AC51A6E67423}" type="slidenum">
              <a:rPr lang="en-US" smtClean="0"/>
              <a:t>‹#›</a:t>
            </a:fld>
            <a:endParaRPr lang="en-US"/>
          </a:p>
        </p:txBody>
      </p:sp>
    </p:spTree>
    <p:extLst>
      <p:ext uri="{BB962C8B-B14F-4D97-AF65-F5344CB8AC3E}">
        <p14:creationId xmlns:p14="http://schemas.microsoft.com/office/powerpoint/2010/main" val="42508189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Congress, Under Radical Republican Leadership, Opposes Johnson</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76995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The Congresses that met in December 1865 and for several years thereafter were dominated by the Radical Republicans, a powerful group led by </a:t>
            </a:r>
            <a:r>
              <a:rPr lang="en-US" b="1" dirty="0" smtClean="0"/>
              <a:t>Senator Charles Sumner and Representative Thaddeus Stevens</a:t>
            </a:r>
            <a:r>
              <a:rPr lang="en-US" dirty="0" smtClean="0"/>
              <a:t>.</a:t>
            </a:r>
          </a:p>
          <a:p>
            <a:pPr marL="0" indent="0">
              <a:buNone/>
            </a:pPr>
            <a:endParaRPr lang="en-US" dirty="0"/>
          </a:p>
          <a:p>
            <a:pPr marL="0" indent="0">
              <a:buNone/>
            </a:pPr>
            <a:r>
              <a:rPr lang="en-US" dirty="0" smtClean="0"/>
              <a:t>Congress refused to recognize the leniently reconstructed southern governments or to seat their delegates.  The radical Republicans condemned the entire Lincoln-Johnson reconstruction program.</a:t>
            </a:r>
          </a:p>
          <a:p>
            <a:pPr marL="0" indent="0">
              <a:buNone/>
            </a:pPr>
            <a:endParaRPr lang="en-US" dirty="0"/>
          </a:p>
          <a:p>
            <a:pPr marL="0" indent="0">
              <a:buNone/>
            </a:pPr>
            <a:r>
              <a:rPr lang="en-US" dirty="0" smtClean="0"/>
              <a:t>Why?</a:t>
            </a:r>
            <a:endParaRPr lang="en-US" dirty="0"/>
          </a:p>
        </p:txBody>
      </p:sp>
    </p:spTree>
    <p:extLst>
      <p:ext uri="{BB962C8B-B14F-4D97-AF65-F5344CB8AC3E}">
        <p14:creationId xmlns:p14="http://schemas.microsoft.com/office/powerpoint/2010/main" val="110077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Did Congress Reject Lincoln’s Plan?</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The southern states had seceded and were now conquered provinces.  Only Congress had the power to admit a state into the Union and so only Congress could determine the conditions for readmission.</a:t>
            </a:r>
          </a:p>
          <a:p>
            <a:pPr marL="0" indent="0">
              <a:buNone/>
            </a:pPr>
            <a:endParaRPr lang="en-US" dirty="0" smtClean="0"/>
          </a:p>
          <a:p>
            <a:r>
              <a:rPr lang="en-US" dirty="0" smtClean="0"/>
              <a:t>The South had to be treated harshly and be severely punished to deter any future challenge to federal authority.</a:t>
            </a:r>
          </a:p>
          <a:p>
            <a:pPr marL="0" indent="0">
              <a:buNone/>
            </a:pPr>
            <a:endParaRPr lang="en-US" dirty="0" smtClean="0"/>
          </a:p>
          <a:p>
            <a:r>
              <a:rPr lang="en-US" dirty="0" smtClean="0"/>
              <a:t>In the new southern state governments, the Democrats regained control.  They prevented blacks from voting. These blacks would have voted Republican.</a:t>
            </a:r>
          </a:p>
          <a:p>
            <a:pPr marL="0" indent="0">
              <a:buNone/>
            </a:pPr>
            <a:endParaRPr lang="en-US" dirty="0" smtClean="0"/>
          </a:p>
          <a:p>
            <a:r>
              <a:rPr lang="en-US" dirty="0" smtClean="0"/>
              <a:t>Blacks in South were now regulated by state laws called Black Codes. Denied blacks the right to bear arms, serve on juries, and hold public office.  Unemployed blacks might be sentenced to work as “apprentices” to white masters.  </a:t>
            </a:r>
          </a:p>
          <a:p>
            <a:pPr marL="0" indent="0">
              <a:buNone/>
            </a:pPr>
            <a:r>
              <a:rPr lang="en-US" dirty="0"/>
              <a:t> </a:t>
            </a:r>
            <a:r>
              <a:rPr lang="en-US" dirty="0" smtClean="0"/>
              <a:t>     The blacks needed protection.</a:t>
            </a:r>
          </a:p>
        </p:txBody>
      </p:sp>
    </p:spTree>
    <p:extLst>
      <p:ext uri="{BB962C8B-B14F-4D97-AF65-F5344CB8AC3E}">
        <p14:creationId xmlns:p14="http://schemas.microsoft.com/office/powerpoint/2010/main" val="3506561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Black Codes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Problems blacks faced: </a:t>
            </a:r>
          </a:p>
          <a:p>
            <a:pPr marL="0" indent="0">
              <a:buNone/>
            </a:pPr>
            <a:r>
              <a:rPr lang="en-US" dirty="0" smtClean="0"/>
              <a:t>no jobs, landless, poverty, illiteracy, lacking basic necessities, including clothing;</a:t>
            </a:r>
          </a:p>
          <a:p>
            <a:pPr marL="0" indent="0">
              <a:buNone/>
            </a:pPr>
            <a:r>
              <a:rPr lang="en-US" dirty="0" smtClean="0"/>
              <a:t>The Black Codes were laws </a:t>
            </a:r>
            <a:r>
              <a:rPr lang="en-US" dirty="0"/>
              <a:t>aimed at regulating the economic and social lives of freed </a:t>
            </a:r>
            <a:r>
              <a:rPr lang="en-US" dirty="0" smtClean="0"/>
              <a:t>slaves in order to keep them in an inferior position.</a:t>
            </a:r>
          </a:p>
          <a:p>
            <a:pPr marL="0" indent="0">
              <a:buNone/>
            </a:pPr>
            <a:r>
              <a:rPr lang="en-US" dirty="0" smtClean="0"/>
              <a:t>Blacks could not serve on juries, carry weapons, testify against whites, or marry whites.</a:t>
            </a:r>
          </a:p>
          <a:p>
            <a:pPr marL="0" indent="0">
              <a:buNone/>
            </a:pPr>
            <a:r>
              <a:rPr lang="en-US" dirty="0" smtClean="0"/>
              <a:t>Blacks had to obey a curfew and needed permits to travel. Not allowed to start their own businesses.</a:t>
            </a:r>
          </a:p>
          <a:p>
            <a:pPr marL="0" indent="0">
              <a:buNone/>
            </a:pPr>
            <a:r>
              <a:rPr lang="en-US" dirty="0" smtClean="0"/>
              <a:t>In some states, could not rent or lease farmland.</a:t>
            </a:r>
            <a:endParaRPr lang="en-US" dirty="0"/>
          </a:p>
          <a:p>
            <a:pPr marL="0" indent="0">
              <a:buNone/>
            </a:pPr>
            <a:endParaRPr lang="en-US" dirty="0"/>
          </a:p>
        </p:txBody>
      </p:sp>
    </p:spTree>
    <p:extLst>
      <p:ext uri="{BB962C8B-B14F-4D97-AF65-F5344CB8AC3E}">
        <p14:creationId xmlns:p14="http://schemas.microsoft.com/office/powerpoint/2010/main" val="3695670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Congressional Reconstruction</a:t>
            </a:r>
            <a:endParaRPr lang="en-US" dirty="0"/>
          </a:p>
        </p:txBody>
      </p:sp>
      <p:sp>
        <p:nvSpPr>
          <p:cNvPr id="3" name="Content Placeholder 2"/>
          <p:cNvSpPr>
            <a:spLocks noGrp="1"/>
          </p:cNvSpPr>
          <p:nvPr>
            <p:ph idx="1"/>
          </p:nvPr>
        </p:nvSpPr>
        <p:spPr/>
        <p:txBody>
          <a:bodyPr>
            <a:normAutofit fontScale="77500" lnSpcReduction="20000"/>
          </a:bodyPr>
          <a:lstStyle/>
          <a:p>
            <a:pPr marL="514350" indent="-514350">
              <a:buAutoNum type="arabicPeriod"/>
            </a:pPr>
            <a:r>
              <a:rPr lang="en-US" b="1" dirty="0" smtClean="0"/>
              <a:t>Civil Rights Act of 1866</a:t>
            </a:r>
            <a:r>
              <a:rPr lang="en-US" dirty="0" smtClean="0"/>
              <a:t>.</a:t>
            </a:r>
          </a:p>
          <a:p>
            <a:pPr marL="0" indent="0">
              <a:buNone/>
            </a:pPr>
            <a:r>
              <a:rPr lang="en-US" dirty="0" smtClean="0"/>
              <a:t>Passed over Johnson’s veto. </a:t>
            </a:r>
          </a:p>
          <a:p>
            <a:pPr marL="0" indent="0">
              <a:buNone/>
            </a:pPr>
            <a:r>
              <a:rPr lang="en-US" dirty="0" smtClean="0"/>
              <a:t>Sought to weaken the black codes. </a:t>
            </a:r>
          </a:p>
          <a:p>
            <a:pPr marL="0" indent="0">
              <a:buNone/>
            </a:pPr>
            <a:r>
              <a:rPr lang="en-US" dirty="0" smtClean="0"/>
              <a:t>The law gave blacks citizenship, </a:t>
            </a:r>
            <a:r>
              <a:rPr lang="en-US" b="1" dirty="0" smtClean="0"/>
              <a:t>equal rights with whites  </a:t>
            </a:r>
            <a:r>
              <a:rPr lang="en-US" dirty="0" smtClean="0"/>
              <a:t>and authorized the </a:t>
            </a:r>
            <a:r>
              <a:rPr lang="en-US" b="1" dirty="0" smtClean="0"/>
              <a:t>use of federal troops </a:t>
            </a:r>
            <a:r>
              <a:rPr lang="en-US" dirty="0" smtClean="0"/>
              <a:t>for its enforcement.</a:t>
            </a:r>
          </a:p>
          <a:p>
            <a:pPr marL="0" indent="0">
              <a:buNone/>
            </a:pPr>
            <a:r>
              <a:rPr lang="en-US" dirty="0" smtClean="0"/>
              <a:t>2. </a:t>
            </a:r>
            <a:r>
              <a:rPr lang="en-US" b="1" dirty="0" smtClean="0"/>
              <a:t>Freedman’s Bureau Act of 1866.  </a:t>
            </a:r>
          </a:p>
          <a:p>
            <a:pPr marL="0" indent="0">
              <a:buNone/>
            </a:pPr>
            <a:r>
              <a:rPr lang="en-US" dirty="0" smtClean="0"/>
              <a:t>Also passed  over Johnson’s veto.</a:t>
            </a:r>
          </a:p>
          <a:p>
            <a:pPr marL="0" indent="0">
              <a:buNone/>
            </a:pPr>
            <a:r>
              <a:rPr lang="en-US" dirty="0" smtClean="0"/>
              <a:t>Provided the newly freed blacks with food, clothing and schooling, found them work and protected their civil rights,  This law permitted the bureau to use military force if necessary.</a:t>
            </a:r>
            <a:endParaRPr lang="en-US" dirty="0"/>
          </a:p>
        </p:txBody>
      </p:sp>
    </p:spTree>
    <p:extLst>
      <p:ext uri="{BB962C8B-B14F-4D97-AF65-F5344CB8AC3E}">
        <p14:creationId xmlns:p14="http://schemas.microsoft.com/office/powerpoint/2010/main" val="940349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t>Congressional Reconstruction </a:t>
            </a:r>
            <a:r>
              <a:rPr lang="en-US" dirty="0" smtClean="0"/>
              <a:t>cont.</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3. </a:t>
            </a:r>
            <a:r>
              <a:rPr lang="en-US" b="1" dirty="0" smtClean="0"/>
              <a:t>Fourteenth Amendment</a:t>
            </a:r>
            <a:r>
              <a:rPr lang="en-US" dirty="0" smtClean="0"/>
              <a:t>.</a:t>
            </a:r>
          </a:p>
          <a:p>
            <a:pPr marL="514350" indent="-514350">
              <a:buAutoNum type="alphaLcPeriod"/>
            </a:pPr>
            <a:r>
              <a:rPr lang="en-US" dirty="0" smtClean="0"/>
              <a:t>Made blacks citizens both of the US and of the state in which they resided.</a:t>
            </a:r>
          </a:p>
          <a:p>
            <a:pPr marL="514350" indent="-514350">
              <a:buAutoNum type="alphaLcPeriod"/>
            </a:pPr>
            <a:r>
              <a:rPr lang="en-US" dirty="0" smtClean="0"/>
              <a:t>No state may deprive any person of life, liberty or property without </a:t>
            </a:r>
            <a:r>
              <a:rPr lang="en-US" b="1" dirty="0" smtClean="0"/>
              <a:t>due process of law</a:t>
            </a:r>
            <a:r>
              <a:rPr lang="en-US" dirty="0" smtClean="0"/>
              <a:t>, or deny to any person </a:t>
            </a:r>
            <a:r>
              <a:rPr lang="en-US" b="1" dirty="0" smtClean="0"/>
              <a:t>equal protection of the laws.</a:t>
            </a:r>
          </a:p>
          <a:p>
            <a:pPr marL="514350" indent="-514350">
              <a:buAutoNum type="alphaLcPeriod"/>
            </a:pPr>
            <a:r>
              <a:rPr lang="en-US" dirty="0" smtClean="0"/>
              <a:t>A reduction in the Congressional representation of a state that deprived any of its male citizens of the right to vote;</a:t>
            </a:r>
          </a:p>
          <a:p>
            <a:pPr marL="514350" indent="-514350">
              <a:buAutoNum type="alphaLcPeriod"/>
            </a:pPr>
            <a:r>
              <a:rPr lang="en-US" dirty="0" smtClean="0"/>
              <a:t>Disqualified most former Confederate leaders from holding office </a:t>
            </a:r>
            <a:r>
              <a:rPr lang="en-US" b="1" dirty="0" smtClean="0"/>
              <a:t>unless pardoned by Congress.</a:t>
            </a:r>
          </a:p>
          <a:p>
            <a:pPr marL="0" indent="0">
              <a:buNone/>
            </a:pPr>
            <a:r>
              <a:rPr lang="en-US" dirty="0" smtClean="0"/>
              <a:t>Every southern state except Tennessee refused to ratify the Fourteenth Amendment.</a:t>
            </a:r>
            <a:endParaRPr lang="en-US" dirty="0"/>
          </a:p>
        </p:txBody>
      </p:sp>
    </p:spTree>
    <p:extLst>
      <p:ext uri="{BB962C8B-B14F-4D97-AF65-F5344CB8AC3E}">
        <p14:creationId xmlns:p14="http://schemas.microsoft.com/office/powerpoint/2010/main" val="3227190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Congress Comes Down Hard: The First Reconstruction Act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divided all of the seceded states except Tennessee into five military districts;  </a:t>
            </a:r>
          </a:p>
          <a:p>
            <a:r>
              <a:rPr lang="en-US" dirty="0" smtClean="0"/>
              <a:t>civilian courts in these districts replaced by military tribunals;</a:t>
            </a:r>
          </a:p>
          <a:p>
            <a:r>
              <a:rPr lang="en-US" dirty="0" smtClean="0"/>
              <a:t>each district under a major general who as to oversee the establishment of new state governments;</a:t>
            </a:r>
          </a:p>
          <a:p>
            <a:r>
              <a:rPr lang="en-US" dirty="0" smtClean="0"/>
              <a:t>Southern states required to give black males the right to vote;</a:t>
            </a:r>
          </a:p>
          <a:p>
            <a:r>
              <a:rPr lang="en-US" dirty="0" smtClean="0"/>
              <a:t>Before readmitted to Union, southern states had to ratify the 14</a:t>
            </a:r>
            <a:r>
              <a:rPr lang="en-US" baseline="30000" dirty="0" smtClean="0"/>
              <a:t>th</a:t>
            </a:r>
            <a:r>
              <a:rPr lang="en-US" dirty="0" smtClean="0"/>
              <a:t> Amendment;</a:t>
            </a:r>
            <a:endParaRPr lang="en-US" dirty="0"/>
          </a:p>
        </p:txBody>
      </p:sp>
    </p:spTree>
    <p:extLst>
      <p:ext uri="{BB962C8B-B14F-4D97-AF65-F5344CB8AC3E}">
        <p14:creationId xmlns:p14="http://schemas.microsoft.com/office/powerpoint/2010/main" val="2180452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Johnson Impeached</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When Congress passed a </a:t>
            </a:r>
            <a:r>
              <a:rPr lang="en-US" b="1" dirty="0" smtClean="0"/>
              <a:t>law prohibiting the President from firing members of his Cabinet</a:t>
            </a:r>
            <a:r>
              <a:rPr lang="en-US" dirty="0" smtClean="0"/>
              <a:t>, Johnson </a:t>
            </a:r>
            <a:r>
              <a:rPr lang="en-US" b="1" dirty="0" smtClean="0"/>
              <a:t>fired his Secretary of War</a:t>
            </a:r>
            <a:r>
              <a:rPr lang="en-US" dirty="0" smtClean="0"/>
              <a:t>.  Congress tried to remove Johnson from office, using a process known as impeachment(the political process of removing a public official).  The House of Representatives voted to impeach Johnson, but not enough members of the Senate agreed to remove him.  Johnson finishes his term as President.</a:t>
            </a:r>
            <a:endParaRPr lang="en-US" dirty="0"/>
          </a:p>
        </p:txBody>
      </p:sp>
    </p:spTree>
    <p:extLst>
      <p:ext uri="{BB962C8B-B14F-4D97-AF65-F5344CB8AC3E}">
        <p14:creationId xmlns:p14="http://schemas.microsoft.com/office/powerpoint/2010/main" val="28866219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TotalTime>
  <Words>640</Words>
  <Application>Microsoft Office PowerPoint</Application>
  <PresentationFormat>On-screen Show (4:3)</PresentationFormat>
  <Paragraphs>45</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Congress, Under Radical Republican Leadership, Opposes Johnson</vt:lpstr>
      <vt:lpstr>PowerPoint Presentation</vt:lpstr>
      <vt:lpstr>Why Did Congress Reject Lincoln’s Plan?</vt:lpstr>
      <vt:lpstr>Black Codes</vt:lpstr>
      <vt:lpstr>Congressional Reconstruction</vt:lpstr>
      <vt:lpstr>Congressional Reconstruction cont.</vt:lpstr>
      <vt:lpstr>Congress Comes Down Hard: The First Reconstruction Act</vt:lpstr>
      <vt:lpstr>Johnson Impeached</vt:lpstr>
    </vt:vector>
  </TitlesOfParts>
  <Company>Roslyn Public Schools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Congress, Under Radical Republican Leadership, Opposes Johnson</dc:title>
  <dc:creator>prosenboom</dc:creator>
  <cp:lastModifiedBy>Robert Rosenboom</cp:lastModifiedBy>
  <cp:revision>10</cp:revision>
  <dcterms:created xsi:type="dcterms:W3CDTF">2017-10-01T17:43:57Z</dcterms:created>
  <dcterms:modified xsi:type="dcterms:W3CDTF">2017-10-10T19:55:17Z</dcterms:modified>
</cp:coreProperties>
</file>