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448" y="1859573"/>
            <a:ext cx="8637073" cy="2920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Vocal music </a:t>
            </a:r>
            <a:br>
              <a:rPr lang="en-US" dirty="0" smtClean="0"/>
            </a:br>
            <a:r>
              <a:rPr lang="en-US" dirty="0" smtClean="0"/>
              <a:t>course offerings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2021-2022 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2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80" y="352316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 smtClean="0"/>
              <a:t>Treble chorus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3"/>
            <a:ext cx="4225321" cy="3280168"/>
          </a:xfrm>
        </p:spPr>
        <p:txBody>
          <a:bodyPr/>
          <a:lstStyle/>
          <a:p>
            <a:r>
              <a:rPr lang="en-US" dirty="0" smtClean="0"/>
              <a:t>Meets every day for an entire year</a:t>
            </a:r>
          </a:p>
          <a:p>
            <a:r>
              <a:rPr lang="en-US" dirty="0" smtClean="0"/>
              <a:t>A chance to relax, sing, and be among friends</a:t>
            </a:r>
          </a:p>
          <a:p>
            <a:r>
              <a:rPr lang="en-US" dirty="0" smtClean="0"/>
              <a:t>A class to feel good about singing no matter what your ability level 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1401551"/>
            <a:ext cx="5419725" cy="406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1443436"/>
            <a:ext cx="3924300" cy="523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MIXED chorus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Meets every Tuesday, 10</a:t>
            </a:r>
            <a:r>
              <a:rPr lang="en-US" baseline="30000" dirty="0" smtClean="0"/>
              <a:t>th</a:t>
            </a:r>
            <a:r>
              <a:rPr lang="en-US" dirty="0" smtClean="0"/>
              <a:t> period (2:45-4:00) for an entire year</a:t>
            </a:r>
          </a:p>
          <a:p>
            <a:r>
              <a:rPr lang="en-US" dirty="0" smtClean="0"/>
              <a:t>A chance to sing popular songs, songs from Broadway, and learn harmonization skills</a:t>
            </a:r>
          </a:p>
          <a:p>
            <a:r>
              <a:rPr lang="en-US" dirty="0" smtClean="0"/>
              <a:t>A class for anyone to come sing!</a:t>
            </a:r>
          </a:p>
          <a:p>
            <a:r>
              <a:rPr lang="en-US" dirty="0" smtClean="0"/>
              <a:t>No audition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6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CHAMBEr</a:t>
            </a:r>
            <a:r>
              <a:rPr lang="en-US" dirty="0" smtClean="0"/>
              <a:t> chorus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604" y="1853754"/>
            <a:ext cx="5330221" cy="3450613"/>
          </a:xfrm>
        </p:spPr>
        <p:txBody>
          <a:bodyPr/>
          <a:lstStyle/>
          <a:p>
            <a:r>
              <a:rPr lang="en-US" dirty="0" smtClean="0"/>
              <a:t>Meets every Friday, 10</a:t>
            </a:r>
            <a:r>
              <a:rPr lang="en-US" baseline="30000" dirty="0" smtClean="0"/>
              <a:t>th</a:t>
            </a:r>
            <a:r>
              <a:rPr lang="en-US" dirty="0" smtClean="0"/>
              <a:t> period (2:45-4:00) for an entire year</a:t>
            </a:r>
          </a:p>
          <a:p>
            <a:r>
              <a:rPr lang="en-US" dirty="0" smtClean="0"/>
              <a:t>Has the option to receive COLLEGE CREDIT from LIU</a:t>
            </a:r>
          </a:p>
          <a:p>
            <a:r>
              <a:rPr lang="en-US" dirty="0" smtClean="0"/>
              <a:t>An auditioned group</a:t>
            </a:r>
          </a:p>
          <a:p>
            <a:r>
              <a:rPr lang="en-US" dirty="0" smtClean="0"/>
              <a:t>This is an smaller, select group of singers</a:t>
            </a:r>
          </a:p>
        </p:txBody>
      </p:sp>
      <p:pic>
        <p:nvPicPr>
          <p:cNvPr id="3074" name="Picture 2" descr="The Roslyn School District | Long Island, NY | Roofs Winter 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015679"/>
            <a:ext cx="4876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7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448" y="1859573"/>
            <a:ext cx="8637073" cy="2920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THEATER</a:t>
            </a:r>
            <a:br>
              <a:rPr lang="en-US" dirty="0" smtClean="0"/>
            </a:br>
            <a:r>
              <a:rPr lang="en-US" dirty="0" smtClean="0"/>
              <a:t>course offerings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2021-2022 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3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80" y="352316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 smtClean="0"/>
              <a:t>MUSICAL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3"/>
            <a:ext cx="4225321" cy="3280168"/>
          </a:xfrm>
        </p:spPr>
        <p:txBody>
          <a:bodyPr/>
          <a:lstStyle/>
          <a:p>
            <a:r>
              <a:rPr lang="en-US" dirty="0" smtClean="0"/>
              <a:t>Meets every day for 1 semester</a:t>
            </a:r>
          </a:p>
          <a:p>
            <a:r>
              <a:rPr lang="en-US" dirty="0" smtClean="0"/>
              <a:t>A chance to perform a small-scale musical production</a:t>
            </a:r>
          </a:p>
          <a:p>
            <a:r>
              <a:rPr lang="en-US" dirty="0" smtClean="0"/>
              <a:t>A class for those who love to sing, act, and perform</a:t>
            </a:r>
          </a:p>
          <a:p>
            <a:r>
              <a:rPr lang="en-US" dirty="0" smtClean="0"/>
              <a:t>An opportunity to learn audition and performance skills</a:t>
            </a:r>
            <a:endParaRPr lang="en-US" dirty="0"/>
          </a:p>
        </p:txBody>
      </p:sp>
      <p:pic>
        <p:nvPicPr>
          <p:cNvPr id="1030" name="Picture 6" descr="About Our School / &quot;Seussical the Music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852612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7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THEATER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900" y="1853754"/>
            <a:ext cx="4519261" cy="3613596"/>
          </a:xfrm>
        </p:spPr>
        <p:txBody>
          <a:bodyPr>
            <a:normAutofit/>
          </a:bodyPr>
          <a:lstStyle/>
          <a:p>
            <a:r>
              <a:rPr lang="en-US" dirty="0"/>
              <a:t>Meets every day for 1 semester</a:t>
            </a:r>
          </a:p>
          <a:p>
            <a:r>
              <a:rPr lang="en-US" dirty="0"/>
              <a:t>A chance to perform a small-scale musical production</a:t>
            </a:r>
          </a:p>
          <a:p>
            <a:r>
              <a:rPr lang="en-US" dirty="0"/>
              <a:t>A class for those who love to sing, act, and perform</a:t>
            </a:r>
          </a:p>
          <a:p>
            <a:r>
              <a:rPr lang="en-US" dirty="0"/>
              <a:t>An opportunity to learn audition and performance skills</a:t>
            </a:r>
          </a:p>
        </p:txBody>
      </p:sp>
      <p:pic>
        <p:nvPicPr>
          <p:cNvPr id="2050" name="Picture 2" descr="Roslyn High School's Performance of The Crucible 2016 | Roslyn, Crucible, High 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853755"/>
            <a:ext cx="5645237" cy="31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2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Meets every day for an entire year</a:t>
            </a:r>
          </a:p>
          <a:p>
            <a:r>
              <a:rPr lang="en-US" dirty="0" smtClean="0"/>
              <a:t>Has the option to receive COLLEGE CREDIT from LIU</a:t>
            </a:r>
          </a:p>
          <a:p>
            <a:r>
              <a:rPr lang="en-US" dirty="0" smtClean="0"/>
              <a:t>For those who meet pre-requisites or teacher recommendation</a:t>
            </a:r>
          </a:p>
          <a:p>
            <a:r>
              <a:rPr lang="en-US" dirty="0" smtClean="0"/>
              <a:t>Class goes further into acting technique while acquiring skills to pursue a career and/or life long interest in the arts </a:t>
            </a:r>
          </a:p>
        </p:txBody>
      </p:sp>
      <p:pic>
        <p:nvPicPr>
          <p:cNvPr id="4098" name="Picture 2" descr="Home | Long Island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86" y="5228219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oslyn High School Fashion Show - School Style"/>
          <p:cNvSpPr>
            <a:spLocks noChangeAspect="1" noChangeArrowheads="1"/>
          </p:cNvSpPr>
          <p:nvPr/>
        </p:nvSpPr>
        <p:spPr bwMode="auto">
          <a:xfrm>
            <a:off x="431800" y="20157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36" y="4323345"/>
            <a:ext cx="3581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4029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24</TotalTime>
  <Words>249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Rockwell</vt:lpstr>
      <vt:lpstr>Gallery</vt:lpstr>
      <vt:lpstr>Vocal music  course offerings  2021-2022 School year</vt:lpstr>
      <vt:lpstr>Treble chorus</vt:lpstr>
      <vt:lpstr>MIXED chorus</vt:lpstr>
      <vt:lpstr>CHAMBEr chorus</vt:lpstr>
      <vt:lpstr>THEATER course offerings  2021-2022 School year</vt:lpstr>
      <vt:lpstr>MUSICAL THEATER</vt:lpstr>
      <vt:lpstr>THEATER CLASS</vt:lpstr>
      <vt:lpstr>College theater</vt:lpstr>
    </vt:vector>
  </TitlesOfParts>
  <Company>Roslyn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Vocal music  course offerings  2021-2022 School year</dc:title>
  <dc:creator>Cynthia Feinman</dc:creator>
  <cp:lastModifiedBy>Mary Kasparian</cp:lastModifiedBy>
  <cp:revision>2</cp:revision>
  <cp:lastPrinted>2020-12-14T16:55:38Z</cp:lastPrinted>
  <dcterms:created xsi:type="dcterms:W3CDTF">2020-12-14T13:31:06Z</dcterms:created>
  <dcterms:modified xsi:type="dcterms:W3CDTF">2020-12-14T17:02:33Z</dcterms:modified>
</cp:coreProperties>
</file>